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18288000" cy="10287000"/>
  <p:embeddedFontLst>
    <p:embeddedFont>
      <p:font typeface="Poppins"/>
      <p:regular r:id="rId28"/>
      <p:bold r:id="rId29"/>
      <p:italic r:id="rId30"/>
      <p:boldItalic r:id="rId31"/>
    </p:embeddedFont>
    <p:embeddedFont>
      <p:font typeface="Poppins Light"/>
      <p:regular r:id="rId32"/>
      <p:bold r:id="rId33"/>
      <p:italic r:id="rId34"/>
      <p:boldItalic r:id="rId35"/>
    </p:embeddedFont>
    <p:embeddedFont>
      <p:font typeface="Poppins SemiBold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40" roundtripDataSignature="AMtx7miIcAgFB/dqZ1vSA4/1xY76VXqS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oppins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-boldItalic.fntdata"/><Relationship Id="rId30" Type="http://schemas.openxmlformats.org/officeDocument/2006/relationships/font" Target="fonts/Poppins-italic.fntdata"/><Relationship Id="rId11" Type="http://schemas.openxmlformats.org/officeDocument/2006/relationships/slide" Target="slides/slide6.xml"/><Relationship Id="rId33" Type="http://schemas.openxmlformats.org/officeDocument/2006/relationships/font" Target="fonts/PoppinsLight-bold.fntdata"/><Relationship Id="rId10" Type="http://schemas.openxmlformats.org/officeDocument/2006/relationships/slide" Target="slides/slide5.xml"/><Relationship Id="rId32" Type="http://schemas.openxmlformats.org/officeDocument/2006/relationships/font" Target="fonts/PoppinsLight-regular.fntdata"/><Relationship Id="rId13" Type="http://schemas.openxmlformats.org/officeDocument/2006/relationships/slide" Target="slides/slide8.xml"/><Relationship Id="rId35" Type="http://schemas.openxmlformats.org/officeDocument/2006/relationships/font" Target="fonts/Poppins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Light-italic.fntdata"/><Relationship Id="rId15" Type="http://schemas.openxmlformats.org/officeDocument/2006/relationships/slide" Target="slides/slide10.xml"/><Relationship Id="rId37" Type="http://schemas.openxmlformats.org/officeDocument/2006/relationships/font" Target="fonts/PoppinsSemiBold-bold.fntdata"/><Relationship Id="rId14" Type="http://schemas.openxmlformats.org/officeDocument/2006/relationships/slide" Target="slides/slide9.xml"/><Relationship Id="rId36" Type="http://schemas.openxmlformats.org/officeDocument/2006/relationships/font" Target="fonts/PoppinsSemiBold-regular.fntdata"/><Relationship Id="rId17" Type="http://schemas.openxmlformats.org/officeDocument/2006/relationships/slide" Target="slides/slide12.xml"/><Relationship Id="rId39" Type="http://schemas.openxmlformats.org/officeDocument/2006/relationships/font" Target="fonts/PoppinsSemiBold-boldItalic.fntdata"/><Relationship Id="rId16" Type="http://schemas.openxmlformats.org/officeDocument/2006/relationships/slide" Target="slides/slide11.xml"/><Relationship Id="rId38" Type="http://schemas.openxmlformats.org/officeDocument/2006/relationships/font" Target="fonts/PoppinsSemiBold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a8885b7f6e_0_6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65" name="Google Shape;165;g2a8885b7f6e_0_68:notes"/>
          <p:cNvSpPr/>
          <p:nvPr>
            <p:ph idx="2" type="sldImg"/>
          </p:nvPr>
        </p:nvSpPr>
        <p:spPr>
          <a:xfrm>
            <a:off x="428625" y="771525"/>
            <a:ext cx="68580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a8885b7f6e_0_15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76" name="Google Shape;176;g2a8885b7f6e_0_158:notes"/>
          <p:cNvSpPr/>
          <p:nvPr>
            <p:ph idx="2" type="sldImg"/>
          </p:nvPr>
        </p:nvSpPr>
        <p:spPr>
          <a:xfrm>
            <a:off x="3048600" y="771525"/>
            <a:ext cx="121929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8885b7f6e_0_17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90" name="Google Shape;190;g2a8885b7f6e_0_171:notes"/>
          <p:cNvSpPr/>
          <p:nvPr>
            <p:ph idx="2" type="sldImg"/>
          </p:nvPr>
        </p:nvSpPr>
        <p:spPr>
          <a:xfrm>
            <a:off x="3048600" y="771525"/>
            <a:ext cx="121929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a8885b7f6e_0_19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12" name="Google Shape;212;g2a8885b7f6e_0_192:notes"/>
          <p:cNvSpPr/>
          <p:nvPr>
            <p:ph idx="2" type="sldImg"/>
          </p:nvPr>
        </p:nvSpPr>
        <p:spPr>
          <a:xfrm>
            <a:off x="3048600" y="771525"/>
            <a:ext cx="121929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a8885b7f6e_0_29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36" name="Google Shape;236;g2a8885b7f6e_0_294:notes"/>
          <p:cNvSpPr/>
          <p:nvPr>
            <p:ph idx="2" type="sldImg"/>
          </p:nvPr>
        </p:nvSpPr>
        <p:spPr>
          <a:xfrm>
            <a:off x="428625" y="771525"/>
            <a:ext cx="68580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p8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p9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p10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p11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p13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1" name="Google Shape;321;p14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p15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5715000" y="771525"/>
            <a:ext cx="6859588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8885b7f6e_0_2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1" name="Google Shape;111;g2a8885b7f6e_0_23:notes"/>
          <p:cNvSpPr/>
          <p:nvPr>
            <p:ph idx="2" type="sldImg"/>
          </p:nvPr>
        </p:nvSpPr>
        <p:spPr>
          <a:xfrm>
            <a:off x="1928813" y="771525"/>
            <a:ext cx="38577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8885b7f6e_0_3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1" name="Google Shape;121;g2a8885b7f6e_0_31:notes"/>
          <p:cNvSpPr/>
          <p:nvPr>
            <p:ph idx="2" type="sldImg"/>
          </p:nvPr>
        </p:nvSpPr>
        <p:spPr>
          <a:xfrm>
            <a:off x="428625" y="771525"/>
            <a:ext cx="68580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8885b7f6e_0_4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5" name="Google Shape;135;g2a8885b7f6e_0_43:notes"/>
          <p:cNvSpPr/>
          <p:nvPr>
            <p:ph idx="2" type="sldImg"/>
          </p:nvPr>
        </p:nvSpPr>
        <p:spPr>
          <a:xfrm>
            <a:off x="428625" y="771525"/>
            <a:ext cx="68580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a8885b7f6e_0_5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45" name="Google Shape;145;g2a8885b7f6e_0_51:notes"/>
          <p:cNvSpPr/>
          <p:nvPr>
            <p:ph idx="2" type="sldImg"/>
          </p:nvPr>
        </p:nvSpPr>
        <p:spPr>
          <a:xfrm>
            <a:off x="428625" y="771525"/>
            <a:ext cx="68580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8885b7f6e_0_6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6825" lIns="196825" spcFirstLastPara="1" rIns="196825" wrap="square" tIns="196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55" name="Google Shape;155;g2a8885b7f6e_0_60:notes"/>
          <p:cNvSpPr/>
          <p:nvPr>
            <p:ph idx="2" type="sldImg"/>
          </p:nvPr>
        </p:nvSpPr>
        <p:spPr>
          <a:xfrm>
            <a:off x="428625" y="771525"/>
            <a:ext cx="68580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title"/>
          </p:nvPr>
        </p:nvSpPr>
        <p:spPr>
          <a:xfrm>
            <a:off x="4451826" y="657972"/>
            <a:ext cx="9384347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>
                <a:solidFill>
                  <a:srgbClr val="62407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body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2" type="body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2a8885b7f6e_0_152"/>
          <p:cNvSpPr txBox="1"/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4" name="Google Shape;24;g2a8885b7f6e_0_152"/>
          <p:cNvSpPr txBox="1"/>
          <p:nvPr>
            <p:ph idx="1" type="body"/>
          </p:nvPr>
        </p:nvSpPr>
        <p:spPr>
          <a:xfrm>
            <a:off x="1257300" y="2738438"/>
            <a:ext cx="15773400" cy="6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25" name="Google Shape;25;g2a8885b7f6e_0_152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6" name="Google Shape;26;g2a8885b7f6e_0_152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7" name="Google Shape;27;g2a8885b7f6e_0_152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a8885b7f6e_0_29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g2a8885b7f6e_0_29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g2a8885b7f6e_0_29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a8885b7f6e_0_377"/>
          <p:cNvSpPr txBox="1"/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4" name="Google Shape;34;g2a8885b7f6e_0_377"/>
          <p:cNvSpPr txBox="1"/>
          <p:nvPr>
            <p:ph idx="1" type="body"/>
          </p:nvPr>
        </p:nvSpPr>
        <p:spPr>
          <a:xfrm>
            <a:off x="1257300" y="2738438"/>
            <a:ext cx="15773400" cy="6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35" name="Google Shape;35;g2a8885b7f6e_0_377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6" name="Google Shape;36;g2a8885b7f6e_0_377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7" name="Google Shape;37;g2a8885b7f6e_0_377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4451826" y="657972"/>
            <a:ext cx="9384347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>
                <a:solidFill>
                  <a:srgbClr val="62407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/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" type="subTitle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4451826" y="657972"/>
            <a:ext cx="9384347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>
                <a:solidFill>
                  <a:srgbClr val="62407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451826" y="657972"/>
            <a:ext cx="9384347" cy="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0" u="none" cap="none" strike="noStrike">
                <a:solidFill>
                  <a:srgbClr val="62407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6" Type="http://schemas.openxmlformats.org/officeDocument/2006/relationships/image" Target="../media/image13.png"/><Relationship Id="rId7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7" Type="http://schemas.openxmlformats.org/officeDocument/2006/relationships/image" Target="../media/image42.png"/><Relationship Id="rId8" Type="http://schemas.openxmlformats.org/officeDocument/2006/relationships/image" Target="../media/image5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0" Type="http://schemas.openxmlformats.org/officeDocument/2006/relationships/image" Target="../media/image50.jpg"/><Relationship Id="rId9" Type="http://schemas.openxmlformats.org/officeDocument/2006/relationships/image" Target="../media/image61.jpg"/><Relationship Id="rId5" Type="http://schemas.openxmlformats.org/officeDocument/2006/relationships/image" Target="../media/image47.jpg"/><Relationship Id="rId6" Type="http://schemas.openxmlformats.org/officeDocument/2006/relationships/image" Target="../media/image38.jpg"/><Relationship Id="rId7" Type="http://schemas.openxmlformats.org/officeDocument/2006/relationships/image" Target="../media/image69.jpg"/><Relationship Id="rId8" Type="http://schemas.openxmlformats.org/officeDocument/2006/relationships/image" Target="../media/image6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0" Type="http://schemas.openxmlformats.org/officeDocument/2006/relationships/image" Target="../media/image52.jpg"/><Relationship Id="rId9" Type="http://schemas.openxmlformats.org/officeDocument/2006/relationships/image" Target="../media/image43.jpg"/><Relationship Id="rId5" Type="http://schemas.openxmlformats.org/officeDocument/2006/relationships/image" Target="../media/image49.jpg"/><Relationship Id="rId6" Type="http://schemas.openxmlformats.org/officeDocument/2006/relationships/image" Target="../media/image45.jpg"/><Relationship Id="rId7" Type="http://schemas.openxmlformats.org/officeDocument/2006/relationships/image" Target="../media/image54.jpg"/><Relationship Id="rId8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1.png"/><Relationship Id="rId6" Type="http://schemas.openxmlformats.org/officeDocument/2006/relationships/image" Target="../media/image62.jpg"/><Relationship Id="rId7" Type="http://schemas.openxmlformats.org/officeDocument/2006/relationships/image" Target="../media/image6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0" Type="http://schemas.openxmlformats.org/officeDocument/2006/relationships/image" Target="../media/image67.jpg"/><Relationship Id="rId9" Type="http://schemas.openxmlformats.org/officeDocument/2006/relationships/image" Target="../media/image70.jpg"/><Relationship Id="rId5" Type="http://schemas.openxmlformats.org/officeDocument/2006/relationships/image" Target="../media/image56.jpg"/><Relationship Id="rId6" Type="http://schemas.openxmlformats.org/officeDocument/2006/relationships/image" Target="../media/image76.jpg"/><Relationship Id="rId7" Type="http://schemas.openxmlformats.org/officeDocument/2006/relationships/image" Target="../media/image74.jpg"/><Relationship Id="rId8" Type="http://schemas.openxmlformats.org/officeDocument/2006/relationships/image" Target="../media/image6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1" Type="http://schemas.openxmlformats.org/officeDocument/2006/relationships/image" Target="../media/image72.png"/><Relationship Id="rId10" Type="http://schemas.openxmlformats.org/officeDocument/2006/relationships/image" Target="../media/image81.png"/><Relationship Id="rId9" Type="http://schemas.openxmlformats.org/officeDocument/2006/relationships/image" Target="../media/image77.png"/><Relationship Id="rId5" Type="http://schemas.openxmlformats.org/officeDocument/2006/relationships/image" Target="../media/image55.jpg"/><Relationship Id="rId6" Type="http://schemas.openxmlformats.org/officeDocument/2006/relationships/image" Target="../media/image65.jpg"/><Relationship Id="rId7" Type="http://schemas.openxmlformats.org/officeDocument/2006/relationships/image" Target="../media/image57.jpg"/><Relationship Id="rId8" Type="http://schemas.openxmlformats.org/officeDocument/2006/relationships/image" Target="../media/image5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0" Type="http://schemas.openxmlformats.org/officeDocument/2006/relationships/image" Target="../media/image93.png"/><Relationship Id="rId9" Type="http://schemas.openxmlformats.org/officeDocument/2006/relationships/image" Target="../media/image80.png"/><Relationship Id="rId5" Type="http://schemas.openxmlformats.org/officeDocument/2006/relationships/image" Target="../media/image79.png"/><Relationship Id="rId6" Type="http://schemas.openxmlformats.org/officeDocument/2006/relationships/image" Target="../media/image64.jpg"/><Relationship Id="rId7" Type="http://schemas.openxmlformats.org/officeDocument/2006/relationships/image" Target="../media/image78.jpg"/><Relationship Id="rId8" Type="http://schemas.openxmlformats.org/officeDocument/2006/relationships/image" Target="../media/image7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1" Type="http://schemas.openxmlformats.org/officeDocument/2006/relationships/image" Target="../media/image94.png"/><Relationship Id="rId10" Type="http://schemas.openxmlformats.org/officeDocument/2006/relationships/image" Target="../media/image92.png"/><Relationship Id="rId9" Type="http://schemas.openxmlformats.org/officeDocument/2006/relationships/image" Target="../media/image86.png"/><Relationship Id="rId5" Type="http://schemas.openxmlformats.org/officeDocument/2006/relationships/image" Target="../media/image63.jpg"/><Relationship Id="rId6" Type="http://schemas.openxmlformats.org/officeDocument/2006/relationships/image" Target="../media/image73.jpg"/><Relationship Id="rId7" Type="http://schemas.openxmlformats.org/officeDocument/2006/relationships/image" Target="../media/image75.jpg"/><Relationship Id="rId8" Type="http://schemas.openxmlformats.org/officeDocument/2006/relationships/image" Target="../media/image9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hyperlink" Target="http://www.meditamexico.org/" TargetMode="External"/><Relationship Id="rId11" Type="http://schemas.openxmlformats.org/officeDocument/2006/relationships/image" Target="../media/image91.png"/><Relationship Id="rId10" Type="http://schemas.openxmlformats.org/officeDocument/2006/relationships/hyperlink" Target="mailto:stephany@meditamexico.org" TargetMode="External"/><Relationship Id="rId12" Type="http://schemas.openxmlformats.org/officeDocument/2006/relationships/image" Target="../media/image13.png"/><Relationship Id="rId9" Type="http://schemas.openxmlformats.org/officeDocument/2006/relationships/image" Target="../media/image84.png"/><Relationship Id="rId5" Type="http://schemas.openxmlformats.org/officeDocument/2006/relationships/image" Target="../media/image82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8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Relationship Id="rId7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8288002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 txBox="1"/>
          <p:nvPr/>
        </p:nvSpPr>
        <p:spPr>
          <a:xfrm>
            <a:off x="19532500" y="4056325"/>
            <a:ext cx="1052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4050" y="6200025"/>
            <a:ext cx="2868674" cy="286867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/>
        </p:nvSpPr>
        <p:spPr>
          <a:xfrm>
            <a:off x="2544047" y="8824083"/>
            <a:ext cx="7094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Medita México A.C.</a:t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2a8885b7f6e_0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a8885b7f6e_0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2a8885b7f6e_0_68"/>
          <p:cNvSpPr txBox="1"/>
          <p:nvPr/>
        </p:nvSpPr>
        <p:spPr>
          <a:xfrm>
            <a:off x="7568761" y="3003150"/>
            <a:ext cx="5513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62407B"/>
                </a:solidFill>
                <a:latin typeface="Poppins"/>
                <a:ea typeface="Poppins"/>
                <a:cs typeface="Poppins"/>
                <a:sym typeface="Poppins"/>
              </a:rPr>
              <a:t>Beneficios</a:t>
            </a:r>
            <a:endParaRPr b="1" i="0" sz="4200" u="none" cap="none" strike="noStrike">
              <a:solidFill>
                <a:srgbClr val="62407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0" name="Google Shape;170;g2a8885b7f6e_0_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" y="2248974"/>
            <a:ext cx="7311301" cy="5789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a8885b7f6e_0_68"/>
          <p:cNvSpPr txBox="1"/>
          <p:nvPr/>
        </p:nvSpPr>
        <p:spPr>
          <a:xfrm>
            <a:off x="7568763" y="3913050"/>
            <a:ext cx="55134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La práctica ayuda a que los pacientes puedan participar activamente en la regulación de estas hormonas permitiendo una mayor respuesta mental y emocional, logrando identificar sus emociones y el proceso de aceptación de su realidad y, esto a su vez facilita al médico ocuparse de la salud física del paciente con mayor asertividad.</a:t>
            </a:r>
            <a:endParaRPr b="0" i="0" sz="21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, nombre de la empresa&#10;&#10;Descripción generada automáticamente" id="172" name="Google Shape;172;g2a8885b7f6e_0_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3050" y="276828"/>
            <a:ext cx="1865736" cy="118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a8885b7f6e_0_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72636" y="276828"/>
            <a:ext cx="473710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E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2a8885b7f6e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a8885b7f6e_0_158"/>
          <p:cNvSpPr txBox="1"/>
          <p:nvPr/>
        </p:nvSpPr>
        <p:spPr>
          <a:xfrm>
            <a:off x="236476" y="315942"/>
            <a:ext cx="729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99"/>
              <a:buFont typeface="Arial"/>
              <a:buNone/>
            </a:pPr>
            <a:r>
              <a:rPr b="1" i="0" lang="en-US" sz="3399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IMPACTOS ESCUELAS</a:t>
            </a:r>
            <a:endParaRPr b="1" i="0" sz="3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a8885b7f6e_0_158"/>
          <p:cNvSpPr txBox="1"/>
          <p:nvPr/>
        </p:nvSpPr>
        <p:spPr>
          <a:xfrm>
            <a:off x="346950" y="839150"/>
            <a:ext cx="44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1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Ciclo 2022-2023</a:t>
            </a:r>
            <a:endParaRPr b="1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2a8885b7f6e_0_158"/>
          <p:cNvSpPr txBox="1"/>
          <p:nvPr/>
        </p:nvSpPr>
        <p:spPr>
          <a:xfrm>
            <a:off x="1283400" y="2313300"/>
            <a:ext cx="504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+ 29,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187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a8885b7f6e_0_158"/>
          <p:cNvSpPr txBox="1"/>
          <p:nvPr/>
        </p:nvSpPr>
        <p:spPr>
          <a:xfrm>
            <a:off x="1283400" y="3303200"/>
            <a:ext cx="44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Meditaciones realizadas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a8885b7f6e_0_158"/>
          <p:cNvSpPr txBox="1"/>
          <p:nvPr/>
        </p:nvSpPr>
        <p:spPr>
          <a:xfrm>
            <a:off x="1283400" y="4029775"/>
            <a:ext cx="504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+ 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16,001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a8885b7f6e_0_158"/>
          <p:cNvSpPr txBox="1"/>
          <p:nvPr/>
        </p:nvSpPr>
        <p:spPr>
          <a:xfrm>
            <a:off x="1283400" y="5019675"/>
            <a:ext cx="44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Niños beneficiados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a8885b7f6e_0_158"/>
          <p:cNvSpPr txBox="1"/>
          <p:nvPr/>
        </p:nvSpPr>
        <p:spPr>
          <a:xfrm>
            <a:off x="346950" y="6470500"/>
            <a:ext cx="44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1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Actualmente tenemos:</a:t>
            </a:r>
            <a:endParaRPr b="1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a8885b7f6e_0_158"/>
          <p:cNvSpPr txBox="1"/>
          <p:nvPr/>
        </p:nvSpPr>
        <p:spPr>
          <a:xfrm>
            <a:off x="346950" y="6991525"/>
            <a:ext cx="5048100" cy="25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48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41 ESCUELAS</a:t>
            </a:r>
            <a:endParaRPr b="1" i="0" sz="45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48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PÚBLICAS Y PRIVADAS</a:t>
            </a:r>
            <a:endParaRPr b="1" i="0" sz="48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Google Shape;187;g2a8885b7f6e_0_158"/>
          <p:cNvSpPr txBox="1"/>
          <p:nvPr/>
        </p:nvSpPr>
        <p:spPr>
          <a:xfrm>
            <a:off x="3175225" y="8600900"/>
            <a:ext cx="44331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r>
              <a:rPr b="0" i="0" lang="en-US" sz="29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CDMX: 15</a:t>
            </a:r>
            <a:endParaRPr b="0" i="0" sz="2999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r>
              <a:rPr b="0" i="0" lang="en-US" sz="29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Puebla: 21</a:t>
            </a:r>
            <a:endParaRPr b="0" i="0" sz="2999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r>
              <a:rPr b="0" i="0" lang="en-US" sz="29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Edo. Mex: 5</a:t>
            </a:r>
            <a:endParaRPr b="0" i="0" sz="2999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E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2a8885b7f6e_0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a8885b7f6e_0_171"/>
          <p:cNvSpPr txBox="1"/>
          <p:nvPr/>
        </p:nvSpPr>
        <p:spPr>
          <a:xfrm>
            <a:off x="11348100" y="371850"/>
            <a:ext cx="483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99"/>
              <a:buFont typeface="Arial"/>
              <a:buNone/>
            </a:pPr>
            <a:r>
              <a:rPr b="1" i="0" lang="en-US" sz="3399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IMPACTOS HEALTH</a:t>
            </a:r>
            <a:endParaRPr b="1" i="0" sz="3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a8885b7f6e_0_171"/>
          <p:cNvSpPr txBox="1"/>
          <p:nvPr/>
        </p:nvSpPr>
        <p:spPr>
          <a:xfrm>
            <a:off x="13246200" y="895054"/>
            <a:ext cx="2939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1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Logros 2023</a:t>
            </a:r>
            <a:endParaRPr b="1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a8885b7f6e_0_171"/>
          <p:cNvSpPr txBox="1"/>
          <p:nvPr/>
        </p:nvSpPr>
        <p:spPr>
          <a:xfrm>
            <a:off x="10841250" y="2379800"/>
            <a:ext cx="2085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C76FD1"/>
              </a:buClr>
              <a:buSzPts val="6000"/>
              <a:buFont typeface="Poppins"/>
              <a:buChar char="+"/>
            </a:pP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861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a8885b7f6e_0_171"/>
          <p:cNvSpPr txBox="1"/>
          <p:nvPr/>
        </p:nvSpPr>
        <p:spPr>
          <a:xfrm>
            <a:off x="12926175" y="2633750"/>
            <a:ext cx="44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Meditaciones realizadas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a8885b7f6e_0_171"/>
          <p:cNvSpPr txBox="1"/>
          <p:nvPr/>
        </p:nvSpPr>
        <p:spPr>
          <a:xfrm>
            <a:off x="10256575" y="8600900"/>
            <a:ext cx="376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Actualmente tenemos: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a8885b7f6e_0_171"/>
          <p:cNvSpPr txBox="1"/>
          <p:nvPr/>
        </p:nvSpPr>
        <p:spPr>
          <a:xfrm>
            <a:off x="9485400" y="8937150"/>
            <a:ext cx="5048100" cy="1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34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5 HOSPITALES</a:t>
            </a:r>
            <a:endParaRPr b="1" i="0" sz="34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34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PÚBLICOS</a:t>
            </a:r>
            <a:endParaRPr b="1" i="0" sz="34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g2a8885b7f6e_0_171"/>
          <p:cNvSpPr txBox="1"/>
          <p:nvPr/>
        </p:nvSpPr>
        <p:spPr>
          <a:xfrm>
            <a:off x="10932600" y="3429000"/>
            <a:ext cx="215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C76FD1"/>
              </a:buClr>
              <a:buSzPts val="6000"/>
              <a:buFont typeface="Poppins"/>
              <a:buChar char="+"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60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a8885b7f6e_0_171"/>
          <p:cNvSpPr txBox="1"/>
          <p:nvPr/>
        </p:nvSpPr>
        <p:spPr>
          <a:xfrm>
            <a:off x="12857625" y="3682950"/>
            <a:ext cx="44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Horas voluntarios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a8885b7f6e_0_171"/>
          <p:cNvSpPr txBox="1"/>
          <p:nvPr/>
        </p:nvSpPr>
        <p:spPr>
          <a:xfrm>
            <a:off x="11416650" y="4787950"/>
            <a:ext cx="293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9,313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a8885b7f6e_0_171"/>
          <p:cNvSpPr txBox="1"/>
          <p:nvPr/>
        </p:nvSpPr>
        <p:spPr>
          <a:xfrm>
            <a:off x="11416650" y="5711350"/>
            <a:ext cx="208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Mujeres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a8885b7f6e_0_171"/>
          <p:cNvSpPr txBox="1"/>
          <p:nvPr/>
        </p:nvSpPr>
        <p:spPr>
          <a:xfrm>
            <a:off x="14252625" y="4787950"/>
            <a:ext cx="293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2,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669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a8885b7f6e_0_171"/>
          <p:cNvSpPr txBox="1"/>
          <p:nvPr/>
        </p:nvSpPr>
        <p:spPr>
          <a:xfrm>
            <a:off x="14252625" y="5711350"/>
            <a:ext cx="208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Hombres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a8885b7f6e_0_171"/>
          <p:cNvSpPr txBox="1"/>
          <p:nvPr/>
        </p:nvSpPr>
        <p:spPr>
          <a:xfrm>
            <a:off x="11348100" y="6400850"/>
            <a:ext cx="215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a8885b7f6e_0_171"/>
          <p:cNvSpPr txBox="1"/>
          <p:nvPr/>
        </p:nvSpPr>
        <p:spPr>
          <a:xfrm>
            <a:off x="11348100" y="7324250"/>
            <a:ext cx="208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Niñas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a8885b7f6e_0_171"/>
          <p:cNvSpPr txBox="1"/>
          <p:nvPr/>
        </p:nvSpPr>
        <p:spPr>
          <a:xfrm>
            <a:off x="14184075" y="6400850"/>
            <a:ext cx="293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231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a8885b7f6e_0_171"/>
          <p:cNvSpPr txBox="1"/>
          <p:nvPr/>
        </p:nvSpPr>
        <p:spPr>
          <a:xfrm>
            <a:off x="14184075" y="7324250"/>
            <a:ext cx="208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Niños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a8885b7f6e_0_171"/>
          <p:cNvSpPr txBox="1"/>
          <p:nvPr/>
        </p:nvSpPr>
        <p:spPr>
          <a:xfrm>
            <a:off x="14504325" y="8173425"/>
            <a:ext cx="32412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FUCAM</a:t>
            </a:r>
            <a:endParaRPr b="0"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Hospital Pemex Sur</a:t>
            </a:r>
            <a:endParaRPr b="0"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Clínioca 4 IMSS</a:t>
            </a:r>
            <a:endParaRPr b="0"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INP</a:t>
            </a:r>
            <a:endParaRPr b="0"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Char char="●"/>
            </a:pPr>
            <a:r>
              <a:rPr b="0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Pemex Azcapotzalco</a:t>
            </a:r>
            <a:endParaRPr b="0" i="0" sz="2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2FE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2a8885b7f6e_0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a8885b7f6e_0_192"/>
          <p:cNvSpPr txBox="1"/>
          <p:nvPr/>
        </p:nvSpPr>
        <p:spPr>
          <a:xfrm>
            <a:off x="236476" y="315942"/>
            <a:ext cx="7296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99"/>
              <a:buFont typeface="Arial"/>
              <a:buNone/>
            </a:pPr>
            <a:r>
              <a:rPr b="1" i="0" lang="en-US" sz="3399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IMPACTOS EMPRESAS</a:t>
            </a:r>
            <a:endParaRPr b="1" i="0" sz="3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a8885b7f6e_0_192"/>
          <p:cNvSpPr txBox="1"/>
          <p:nvPr/>
        </p:nvSpPr>
        <p:spPr>
          <a:xfrm>
            <a:off x="346950" y="839150"/>
            <a:ext cx="44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1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Logros 2023</a:t>
            </a:r>
            <a:endParaRPr b="1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a8885b7f6e_0_192"/>
          <p:cNvSpPr txBox="1"/>
          <p:nvPr/>
        </p:nvSpPr>
        <p:spPr>
          <a:xfrm>
            <a:off x="1283400" y="2313300"/>
            <a:ext cx="2085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2,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215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2a8885b7f6e_0_192"/>
          <p:cNvSpPr txBox="1"/>
          <p:nvPr/>
        </p:nvSpPr>
        <p:spPr>
          <a:xfrm>
            <a:off x="3508150" y="2567250"/>
            <a:ext cx="1707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Mujeres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a8885b7f6e_0_192"/>
          <p:cNvSpPr txBox="1"/>
          <p:nvPr/>
        </p:nvSpPr>
        <p:spPr>
          <a:xfrm>
            <a:off x="1283400" y="3453638"/>
            <a:ext cx="2085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2,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413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2a8885b7f6e_0_192"/>
          <p:cNvSpPr txBox="1"/>
          <p:nvPr/>
        </p:nvSpPr>
        <p:spPr>
          <a:xfrm>
            <a:off x="3508150" y="3707588"/>
            <a:ext cx="1707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Hombres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a8885b7f6e_0_192"/>
          <p:cNvSpPr txBox="1"/>
          <p:nvPr/>
        </p:nvSpPr>
        <p:spPr>
          <a:xfrm>
            <a:off x="1283400" y="4525425"/>
            <a:ext cx="2085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66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a8885b7f6e_0_192"/>
          <p:cNvSpPr txBox="1"/>
          <p:nvPr/>
        </p:nvSpPr>
        <p:spPr>
          <a:xfrm>
            <a:off x="3004975" y="4779388"/>
            <a:ext cx="2502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Meditaciones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a8885b7f6e_0_192"/>
          <p:cNvSpPr txBox="1"/>
          <p:nvPr/>
        </p:nvSpPr>
        <p:spPr>
          <a:xfrm>
            <a:off x="1283400" y="5497963"/>
            <a:ext cx="2085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r>
              <a:rPr b="1" lang="en-US" sz="6000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b="1" i="0" sz="60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a8885b7f6e_0_192"/>
          <p:cNvSpPr txBox="1"/>
          <p:nvPr/>
        </p:nvSpPr>
        <p:spPr>
          <a:xfrm>
            <a:off x="3242575" y="5751925"/>
            <a:ext cx="346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9"/>
              <a:buFont typeface="Arial"/>
              <a:buNone/>
            </a:pPr>
            <a:r>
              <a:rPr b="0" i="0" lang="en-US" sz="2699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Horas voluntarios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a8885b7f6e_0_192"/>
          <p:cNvSpPr txBox="1"/>
          <p:nvPr/>
        </p:nvSpPr>
        <p:spPr>
          <a:xfrm>
            <a:off x="568500" y="6786438"/>
            <a:ext cx="376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Actualmente tenemos: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a8885b7f6e_0_192"/>
          <p:cNvSpPr txBox="1"/>
          <p:nvPr/>
        </p:nvSpPr>
        <p:spPr>
          <a:xfrm>
            <a:off x="568500" y="7105888"/>
            <a:ext cx="504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5 Empresas</a:t>
            </a:r>
            <a:endParaRPr b="1" i="0" sz="42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" name="Google Shape;227;g2a8885b7f6e_0_192"/>
          <p:cNvSpPr txBox="1"/>
          <p:nvPr/>
        </p:nvSpPr>
        <p:spPr>
          <a:xfrm>
            <a:off x="4915250" y="6714838"/>
            <a:ext cx="26874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925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Dragón</a:t>
            </a:r>
            <a:endParaRPr b="0" i="0" sz="1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HSBC</a:t>
            </a:r>
            <a:endParaRPr b="0" i="0" sz="1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Skynet</a:t>
            </a:r>
            <a:endParaRPr b="0" i="0" sz="1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Toyota</a:t>
            </a:r>
            <a:endParaRPr b="0" i="0" sz="1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Nutricarnes</a:t>
            </a:r>
            <a:endParaRPr b="0" i="0" sz="19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8" name="Google Shape;228;g2a8885b7f6e_0_192"/>
          <p:cNvSpPr/>
          <p:nvPr/>
        </p:nvSpPr>
        <p:spPr>
          <a:xfrm>
            <a:off x="1909762" y="9229330"/>
            <a:ext cx="999895" cy="718674"/>
          </a:xfrm>
          <a:custGeom>
            <a:rect b="b" l="l" r="r" t="t"/>
            <a:pathLst>
              <a:path extrusionOk="0" h="718674" w="999895">
                <a:moveTo>
                  <a:pt x="0" y="0"/>
                </a:moveTo>
                <a:lnTo>
                  <a:pt x="999895" y="0"/>
                </a:lnTo>
                <a:lnTo>
                  <a:pt x="999895" y="718674"/>
                </a:lnTo>
                <a:lnTo>
                  <a:pt x="0" y="718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g2a8885b7f6e_0_192"/>
          <p:cNvSpPr/>
          <p:nvPr/>
        </p:nvSpPr>
        <p:spPr>
          <a:xfrm>
            <a:off x="160270" y="9516459"/>
            <a:ext cx="1552985" cy="442888"/>
          </a:xfrm>
          <a:custGeom>
            <a:rect b="b" l="l" r="r" t="t"/>
            <a:pathLst>
              <a:path extrusionOk="0" h="442888" w="1552985">
                <a:moveTo>
                  <a:pt x="0" y="0"/>
                </a:moveTo>
                <a:lnTo>
                  <a:pt x="1552985" y="0"/>
                </a:lnTo>
                <a:lnTo>
                  <a:pt x="1552985" y="442888"/>
                </a:lnTo>
                <a:lnTo>
                  <a:pt x="0" y="442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0" name="Google Shape;230;g2a8885b7f6e_0_1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7725" y="4729163"/>
            <a:ext cx="1352550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a8885b7f6e_0_1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3900" y="9174313"/>
            <a:ext cx="1352550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a8885b7f6e_0_1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95800" y="9507555"/>
            <a:ext cx="1707600" cy="46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a8885b7f6e_0_19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36100" y="9408513"/>
            <a:ext cx="1352549" cy="751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2a8885b7f6e_0_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a8885b7f6e_0_2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a8885b7f6e_0_2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4300" y="132375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2a8885b7f6e_0_294"/>
          <p:cNvSpPr txBox="1"/>
          <p:nvPr/>
        </p:nvSpPr>
        <p:spPr>
          <a:xfrm>
            <a:off x="2951600" y="7116150"/>
            <a:ext cx="149142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Con tu </a:t>
            </a:r>
            <a:r>
              <a:rPr b="1" i="0" lang="en-US" sz="26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donativo</a:t>
            </a:r>
            <a:r>
              <a:rPr b="0" i="0" lang="en-US" sz="26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 estarás ayudando a que escuelas y</a:t>
            </a:r>
            <a:endParaRPr b="0" i="0" sz="26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hospitales de bajos recursos, también puedan obtener nuestros programas, esto</a:t>
            </a:r>
            <a:endParaRPr b="0" i="0" sz="26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ayudará a que más mexicanos tengan herramientas para llevar una vida sana, física</a:t>
            </a:r>
            <a:endParaRPr b="0" i="0" sz="26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mental y emocionalmente. Construyamos juntos el México que queremos!!!</a:t>
            </a:r>
            <a:endParaRPr b="0" i="0" sz="26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g2a8885b7f6e_0_294"/>
          <p:cNvSpPr txBox="1"/>
          <p:nvPr/>
        </p:nvSpPr>
        <p:spPr>
          <a:xfrm>
            <a:off x="6721550" y="9027525"/>
            <a:ext cx="7374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Todos los donativos son 100% deducibles de impuestos.</a:t>
            </a:r>
            <a:endParaRPr b="0" i="0" sz="14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90616">
            <a:off x="1230004" y="2063245"/>
            <a:ext cx="4752975" cy="344556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3676" y="2063245"/>
            <a:ext cx="4752975" cy="344556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51" name="Google Shape;25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71939">
            <a:off x="10047942" y="2063245"/>
            <a:ext cx="4752975" cy="344556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52" name="Google Shape;25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822076">
            <a:off x="909235" y="5017995"/>
            <a:ext cx="4752975" cy="344556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53" name="Google Shape;253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201283">
            <a:off x="5103910" y="6389496"/>
            <a:ext cx="4752975" cy="344556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54" name="Google Shape;254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72676" y="5232142"/>
            <a:ext cx="4752975" cy="344556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sp>
        <p:nvSpPr>
          <p:cNvPr id="255" name="Google Shape;255;p8"/>
          <p:cNvSpPr txBox="1"/>
          <p:nvPr>
            <p:ph type="title"/>
          </p:nvPr>
        </p:nvSpPr>
        <p:spPr>
          <a:xfrm>
            <a:off x="6538996" y="717325"/>
            <a:ext cx="7055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NUESTROS NIÑOS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3118" y="2040552"/>
            <a:ext cx="4525653" cy="357255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63" name="Google Shape;26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88028">
            <a:off x="8162024" y="2680042"/>
            <a:ext cx="4525653" cy="357255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64" name="Google Shape;264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87678" y="2040553"/>
            <a:ext cx="4522663" cy="357255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65" name="Google Shape;26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759481">
            <a:off x="3862440" y="5469054"/>
            <a:ext cx="4525653" cy="357255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66" name="Google Shape;26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18771" y="6336848"/>
            <a:ext cx="4525653" cy="357255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823014">
            <a:off x="12930760" y="5502238"/>
            <a:ext cx="4525653" cy="357255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sp>
        <p:nvSpPr>
          <p:cNvPr id="268" name="Google Shape;268;p9"/>
          <p:cNvSpPr txBox="1"/>
          <p:nvPr>
            <p:ph type="title"/>
          </p:nvPr>
        </p:nvSpPr>
        <p:spPr>
          <a:xfrm>
            <a:off x="7935707" y="814800"/>
            <a:ext cx="83349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NUESTROS TEENS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2841" y="2619975"/>
            <a:ext cx="5505449" cy="390524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76" name="Google Shape;27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54915" y="2619975"/>
            <a:ext cx="5505449" cy="390524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77" name="Google Shape;27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08878" y="5424322"/>
            <a:ext cx="5505449" cy="390524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sp>
        <p:nvSpPr>
          <p:cNvPr id="278" name="Google Shape;278;p10"/>
          <p:cNvSpPr txBox="1"/>
          <p:nvPr>
            <p:ph type="title"/>
          </p:nvPr>
        </p:nvSpPr>
        <p:spPr>
          <a:xfrm>
            <a:off x="1655457" y="503151"/>
            <a:ext cx="115827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NUESTROS PADRES DE FAMILIA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2401" y="2507673"/>
            <a:ext cx="5063457" cy="321118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99861">
            <a:off x="7968787" y="2507673"/>
            <a:ext cx="5063457" cy="321118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93270" y="2507673"/>
            <a:ext cx="5063457" cy="321118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sp>
        <p:nvSpPr>
          <p:cNvPr id="288" name="Google Shape;288;p11"/>
          <p:cNvSpPr txBox="1"/>
          <p:nvPr>
            <p:ph type="title"/>
          </p:nvPr>
        </p:nvSpPr>
        <p:spPr>
          <a:xfrm>
            <a:off x="5535480" y="657975"/>
            <a:ext cx="10178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NUESTROS MAESTROS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9" name="Google Shape;289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628400">
            <a:off x="3450838" y="6173736"/>
            <a:ext cx="5063457" cy="321118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90" name="Google Shape;29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825022">
            <a:off x="7830242" y="6173735"/>
            <a:ext cx="5063457" cy="321118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91" name="Google Shape;291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254724" y="6173735"/>
            <a:ext cx="5063457" cy="321118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06059">
            <a:off x="5413677" y="2438400"/>
            <a:ext cx="4413482" cy="326247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299" name="Google Shape;29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8125" y="2105234"/>
            <a:ext cx="4412854" cy="326247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sp>
        <p:nvSpPr>
          <p:cNvPr id="300" name="Google Shape;300;p12"/>
          <p:cNvSpPr txBox="1"/>
          <p:nvPr>
            <p:ph type="title"/>
          </p:nvPr>
        </p:nvSpPr>
        <p:spPr>
          <a:xfrm>
            <a:off x="4518880" y="555518"/>
            <a:ext cx="92010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NUESTROS GUERREROS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1" name="Google Shape;301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77750" y="5619500"/>
            <a:ext cx="3067049" cy="390524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02" name="Google Shape;302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679311" y="3736473"/>
            <a:ext cx="2914649" cy="390524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03" name="Google Shape;303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9455" y="1785852"/>
            <a:ext cx="4580000" cy="358186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04" name="Google Shape;304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028539">
            <a:off x="1701095" y="5016479"/>
            <a:ext cx="3076403" cy="410187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05" name="Google Shape;305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94607">
            <a:off x="7873804" y="5523561"/>
            <a:ext cx="5378563" cy="404967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"/>
          <p:cNvSpPr txBox="1"/>
          <p:nvPr/>
        </p:nvSpPr>
        <p:spPr>
          <a:xfrm>
            <a:off x="6017923" y="1570875"/>
            <a:ext cx="81462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Somos una organización sin fines de lucro dedicada a brindar meditación moderna y las mejores herramientas a diferentes sectores de la sociedad.</a:t>
            </a:r>
            <a:endParaRPr b="0" i="0" sz="2100" u="none" cap="none" strike="noStrike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1" lang="en-US" sz="27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Guiamos a los individuos en el proceso del despertar de la consciencia.</a:t>
            </a:r>
            <a:endParaRPr b="0" i="0" sz="21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7069436" y="5286498"/>
            <a:ext cx="7094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¿Qué hacemos?</a:t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6094576" y="5430425"/>
            <a:ext cx="79929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Creamos e implementamos programas de meditación y técnicas de balance modernas para diferentes sectores de la sociedad: escuelas, hospitales, empresas y comunidades; con el objetivo de que alcancen una mayor utilización de sus capacidades mentales, emocionales y físicas.</a:t>
            </a:r>
            <a:endParaRPr b="0" i="0" sz="2100" u="none" cap="none" strike="noStrike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325" y="1012200"/>
            <a:ext cx="4961925" cy="78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5910447" y="641633"/>
            <a:ext cx="7094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Medita México A.C.</a:t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77710">
            <a:off x="4222907" y="2342056"/>
            <a:ext cx="4619816" cy="321115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40109">
            <a:off x="12961143" y="6175081"/>
            <a:ext cx="4619816" cy="321115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sp>
        <p:nvSpPr>
          <p:cNvPr id="314" name="Google Shape;314;p13"/>
          <p:cNvSpPr txBox="1"/>
          <p:nvPr>
            <p:ph type="title"/>
          </p:nvPr>
        </p:nvSpPr>
        <p:spPr>
          <a:xfrm>
            <a:off x="5172549" y="830508"/>
            <a:ext cx="114630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NUESTROS COLABORADORES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5" name="Google Shape;31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7173">
            <a:off x="4047918" y="5888307"/>
            <a:ext cx="4619816" cy="321115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777710">
            <a:off x="8181081" y="5906291"/>
            <a:ext cx="4770023" cy="350559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777710">
            <a:off x="12320570" y="2295925"/>
            <a:ext cx="4770023" cy="350559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18" name="Google Shape;318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364934">
            <a:off x="8291318" y="2822270"/>
            <a:ext cx="4369378" cy="321115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32243">
            <a:off x="614694" y="1865359"/>
            <a:ext cx="4748024" cy="336797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6445" y="2370643"/>
            <a:ext cx="4748024" cy="336797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sp>
        <p:nvSpPr>
          <p:cNvPr id="327" name="Google Shape;327;p14"/>
          <p:cNvSpPr txBox="1"/>
          <p:nvPr>
            <p:ph type="title"/>
          </p:nvPr>
        </p:nvSpPr>
        <p:spPr>
          <a:xfrm>
            <a:off x="3114449" y="559023"/>
            <a:ext cx="101157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NUESTROS EVENTOS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8" name="Google Shape;32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33206">
            <a:off x="583790" y="5915362"/>
            <a:ext cx="4748024" cy="336797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29" name="Google Shape;32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79515">
            <a:off x="10498477" y="6205427"/>
            <a:ext cx="5267397" cy="296291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30" name="Google Shape;330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04208">
            <a:off x="10659735" y="1895505"/>
            <a:ext cx="5255102" cy="401513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31" name="Google Shape;331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234261">
            <a:off x="5654494" y="6283437"/>
            <a:ext cx="2202316" cy="336797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  <p:pic>
        <p:nvPicPr>
          <p:cNvPr id="332" name="Google Shape;332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280862">
            <a:off x="8319468" y="5875650"/>
            <a:ext cx="2525983" cy="336797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5"/>
          <p:cNvPicPr preferRelativeResize="0"/>
          <p:nvPr/>
        </p:nvPicPr>
        <p:blipFill rotWithShape="1">
          <a:blip r:embed="rId3">
            <a:alphaModFix/>
          </a:blip>
          <a:srcRect b="0" l="55834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5"/>
          <p:cNvSpPr txBox="1"/>
          <p:nvPr/>
        </p:nvSpPr>
        <p:spPr>
          <a:xfrm>
            <a:off x="10425300" y="6438000"/>
            <a:ext cx="637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Por un México más consciente</a:t>
            </a:r>
            <a:endParaRPr b="0" i="0" sz="4800" u="none" cap="none" strike="noStrike">
              <a:solidFill>
                <a:srgbClr val="FF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9" name="Google Shape;339;p15"/>
          <p:cNvSpPr txBox="1"/>
          <p:nvPr/>
        </p:nvSpPr>
        <p:spPr>
          <a:xfrm>
            <a:off x="1114602" y="1852042"/>
            <a:ext cx="5867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3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Contáctanos:</a:t>
            </a:r>
            <a:endParaRPr b="1" i="0" sz="43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0" name="Google Shape;340;p15"/>
          <p:cNvSpPr txBox="1"/>
          <p:nvPr/>
        </p:nvSpPr>
        <p:spPr>
          <a:xfrm>
            <a:off x="2656200" y="3364077"/>
            <a:ext cx="66831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@medita_mexico  </a:t>
            </a:r>
            <a:endParaRPr b="0" i="0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Medita México A.C.  </a:t>
            </a:r>
            <a:endParaRPr b="0" i="0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2500" u="sng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www.meditamexico.org</a:t>
            </a:r>
            <a:r>
              <a:rPr b="0" i="0" lang="en-US" sz="2500" u="none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 b="0" i="0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9400" y="3974810"/>
            <a:ext cx="606306" cy="42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5"/>
          <p:cNvPicPr preferRelativeResize="0"/>
          <p:nvPr/>
        </p:nvPicPr>
        <p:blipFill rotWithShape="1">
          <a:blip r:embed="rId6">
            <a:alphaModFix/>
          </a:blip>
          <a:srcRect b="9134" l="5209" r="50496" t="9012"/>
          <a:stretch/>
        </p:blipFill>
        <p:spPr>
          <a:xfrm>
            <a:off x="2049895" y="3364075"/>
            <a:ext cx="606305" cy="52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75175" y="4582550"/>
            <a:ext cx="492599" cy="4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32025" y="6116850"/>
            <a:ext cx="429450" cy="4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5"/>
          <p:cNvSpPr txBox="1"/>
          <p:nvPr/>
        </p:nvSpPr>
        <p:spPr>
          <a:xfrm>
            <a:off x="2775425" y="683235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55 6677 5100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43600" y="6778925"/>
            <a:ext cx="606300" cy="6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5"/>
          <p:cNvSpPr txBox="1"/>
          <p:nvPr/>
        </p:nvSpPr>
        <p:spPr>
          <a:xfrm>
            <a:off x="2726100" y="6067963"/>
            <a:ext cx="7101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uFill>
                  <a:noFill/>
                </a:uFill>
                <a:latin typeface="Poppins Light"/>
                <a:ea typeface="Poppins Light"/>
                <a:cs typeface="Poppins Light"/>
                <a:sym typeface="Poppins Light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contacto@meditamexico.org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19800" y="5305901"/>
            <a:ext cx="492600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5"/>
          <p:cNvSpPr txBox="1"/>
          <p:nvPr/>
        </p:nvSpPr>
        <p:spPr>
          <a:xfrm>
            <a:off x="2775425" y="53498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Medita México A.C</a:t>
            </a:r>
            <a:endParaRPr b="0" i="0" sz="2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Logotipo, nombre de la empresa&#10;&#10;Descripción generada automáticamente" id="350" name="Google Shape;350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827700" y="1784002"/>
            <a:ext cx="7571400" cy="4811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15"/>
          <p:cNvCxnSpPr/>
          <p:nvPr/>
        </p:nvCxnSpPr>
        <p:spPr>
          <a:xfrm>
            <a:off x="8478100" y="1589650"/>
            <a:ext cx="0" cy="6541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3"/>
          <p:cNvGrpSpPr/>
          <p:nvPr/>
        </p:nvGrpSpPr>
        <p:grpSpPr>
          <a:xfrm>
            <a:off x="5948620" y="7000137"/>
            <a:ext cx="9127142" cy="1818006"/>
            <a:chOff x="3628470" y="6971149"/>
            <a:chExt cx="9127142" cy="1818006"/>
          </a:xfrm>
        </p:grpSpPr>
        <p:sp>
          <p:nvSpPr>
            <p:cNvPr id="81" name="Google Shape;81;p3"/>
            <p:cNvSpPr/>
            <p:nvPr/>
          </p:nvSpPr>
          <p:spPr>
            <a:xfrm>
              <a:off x="3628470" y="6971150"/>
              <a:ext cx="1818005" cy="1818005"/>
            </a:xfrm>
            <a:custGeom>
              <a:rect b="b" l="l" r="r" t="t"/>
              <a:pathLst>
                <a:path extrusionOk="0" h="1818004" w="1818004">
                  <a:moveTo>
                    <a:pt x="908885" y="1817754"/>
                  </a:moveTo>
                  <a:lnTo>
                    <a:pt x="860607" y="1816494"/>
                  </a:lnTo>
                  <a:lnTo>
                    <a:pt x="812994" y="1812757"/>
                  </a:lnTo>
                  <a:lnTo>
                    <a:pt x="766099" y="1806604"/>
                  </a:lnTo>
                  <a:lnTo>
                    <a:pt x="719987" y="1798099"/>
                  </a:lnTo>
                  <a:lnTo>
                    <a:pt x="674719" y="1787305"/>
                  </a:lnTo>
                  <a:lnTo>
                    <a:pt x="630359" y="1774285"/>
                  </a:lnTo>
                  <a:lnTo>
                    <a:pt x="586969" y="1759101"/>
                  </a:lnTo>
                  <a:lnTo>
                    <a:pt x="544612" y="1741815"/>
                  </a:lnTo>
                  <a:lnTo>
                    <a:pt x="503350" y="1722492"/>
                  </a:lnTo>
                  <a:lnTo>
                    <a:pt x="463248" y="1701193"/>
                  </a:lnTo>
                  <a:lnTo>
                    <a:pt x="424367" y="1677982"/>
                  </a:lnTo>
                  <a:lnTo>
                    <a:pt x="386770" y="1652922"/>
                  </a:lnTo>
                  <a:lnTo>
                    <a:pt x="350521" y="1626074"/>
                  </a:lnTo>
                  <a:lnTo>
                    <a:pt x="315681" y="1597503"/>
                  </a:lnTo>
                  <a:lnTo>
                    <a:pt x="282315" y="1567270"/>
                  </a:lnTo>
                  <a:lnTo>
                    <a:pt x="250484" y="1535439"/>
                  </a:lnTo>
                  <a:lnTo>
                    <a:pt x="220251" y="1502072"/>
                  </a:lnTo>
                  <a:lnTo>
                    <a:pt x="191679" y="1467233"/>
                  </a:lnTo>
                  <a:lnTo>
                    <a:pt x="164832" y="1430983"/>
                  </a:lnTo>
                  <a:lnTo>
                    <a:pt x="139771" y="1393387"/>
                  </a:lnTo>
                  <a:lnTo>
                    <a:pt x="116560" y="1354506"/>
                  </a:lnTo>
                  <a:lnTo>
                    <a:pt x="95261" y="1314403"/>
                  </a:lnTo>
                  <a:lnTo>
                    <a:pt x="75938" y="1273142"/>
                  </a:lnTo>
                  <a:lnTo>
                    <a:pt x="58653" y="1230785"/>
                  </a:lnTo>
                  <a:lnTo>
                    <a:pt x="43469" y="1187395"/>
                  </a:lnTo>
                  <a:lnTo>
                    <a:pt x="30448" y="1143034"/>
                  </a:lnTo>
                  <a:lnTo>
                    <a:pt x="19654" y="1097767"/>
                  </a:lnTo>
                  <a:lnTo>
                    <a:pt x="11149" y="1051654"/>
                  </a:lnTo>
                  <a:lnTo>
                    <a:pt x="4997" y="1004760"/>
                  </a:lnTo>
                  <a:lnTo>
                    <a:pt x="1259" y="957147"/>
                  </a:lnTo>
                  <a:lnTo>
                    <a:pt x="0" y="908866"/>
                  </a:lnTo>
                  <a:lnTo>
                    <a:pt x="1259" y="860608"/>
                  </a:lnTo>
                  <a:lnTo>
                    <a:pt x="4997" y="812994"/>
                  </a:lnTo>
                  <a:lnTo>
                    <a:pt x="11149" y="766100"/>
                  </a:lnTo>
                  <a:lnTo>
                    <a:pt x="19654" y="719987"/>
                  </a:lnTo>
                  <a:lnTo>
                    <a:pt x="30448" y="674720"/>
                  </a:lnTo>
                  <a:lnTo>
                    <a:pt x="43469" y="630359"/>
                  </a:lnTo>
                  <a:lnTo>
                    <a:pt x="58653" y="586969"/>
                  </a:lnTo>
                  <a:lnTo>
                    <a:pt x="75938" y="544612"/>
                  </a:lnTo>
                  <a:lnTo>
                    <a:pt x="95261" y="503351"/>
                  </a:lnTo>
                  <a:lnTo>
                    <a:pt x="116560" y="463248"/>
                  </a:lnTo>
                  <a:lnTo>
                    <a:pt x="139771" y="424367"/>
                  </a:lnTo>
                  <a:lnTo>
                    <a:pt x="164832" y="386771"/>
                  </a:lnTo>
                  <a:lnTo>
                    <a:pt x="191679" y="350521"/>
                  </a:lnTo>
                  <a:lnTo>
                    <a:pt x="220251" y="315682"/>
                  </a:lnTo>
                  <a:lnTo>
                    <a:pt x="250484" y="282315"/>
                  </a:lnTo>
                  <a:lnTo>
                    <a:pt x="282315" y="250484"/>
                  </a:lnTo>
                  <a:lnTo>
                    <a:pt x="315681" y="220251"/>
                  </a:lnTo>
                  <a:lnTo>
                    <a:pt x="350521" y="191680"/>
                  </a:lnTo>
                  <a:lnTo>
                    <a:pt x="386770" y="164832"/>
                  </a:lnTo>
                  <a:lnTo>
                    <a:pt x="424367" y="139771"/>
                  </a:lnTo>
                  <a:lnTo>
                    <a:pt x="463248" y="116560"/>
                  </a:lnTo>
                  <a:lnTo>
                    <a:pt x="503350" y="95262"/>
                  </a:lnTo>
                  <a:lnTo>
                    <a:pt x="544612" y="75938"/>
                  </a:lnTo>
                  <a:lnTo>
                    <a:pt x="586969" y="58653"/>
                  </a:lnTo>
                  <a:lnTo>
                    <a:pt x="630359" y="43469"/>
                  </a:lnTo>
                  <a:lnTo>
                    <a:pt x="674719" y="30448"/>
                  </a:lnTo>
                  <a:lnTo>
                    <a:pt x="719987" y="19654"/>
                  </a:lnTo>
                  <a:lnTo>
                    <a:pt x="766099" y="11150"/>
                  </a:lnTo>
                  <a:lnTo>
                    <a:pt x="812994" y="4997"/>
                  </a:lnTo>
                  <a:lnTo>
                    <a:pt x="860607" y="1259"/>
                  </a:lnTo>
                  <a:lnTo>
                    <a:pt x="908877" y="0"/>
                  </a:lnTo>
                  <a:lnTo>
                    <a:pt x="957146" y="1259"/>
                  </a:lnTo>
                  <a:lnTo>
                    <a:pt x="1004759" y="4997"/>
                  </a:lnTo>
                  <a:lnTo>
                    <a:pt x="1051654" y="11150"/>
                  </a:lnTo>
                  <a:lnTo>
                    <a:pt x="1097766" y="19654"/>
                  </a:lnTo>
                  <a:lnTo>
                    <a:pt x="1143034" y="30448"/>
                  </a:lnTo>
                  <a:lnTo>
                    <a:pt x="1187395" y="43469"/>
                  </a:lnTo>
                  <a:lnTo>
                    <a:pt x="1230785" y="58653"/>
                  </a:lnTo>
                  <a:lnTo>
                    <a:pt x="1273142" y="75938"/>
                  </a:lnTo>
                  <a:lnTo>
                    <a:pt x="1314403" y="95262"/>
                  </a:lnTo>
                  <a:lnTo>
                    <a:pt x="1354505" y="116560"/>
                  </a:lnTo>
                  <a:lnTo>
                    <a:pt x="1393386" y="139771"/>
                  </a:lnTo>
                  <a:lnTo>
                    <a:pt x="1430983" y="164832"/>
                  </a:lnTo>
                  <a:lnTo>
                    <a:pt x="1467232" y="191680"/>
                  </a:lnTo>
                  <a:lnTo>
                    <a:pt x="1502072" y="220251"/>
                  </a:lnTo>
                  <a:lnTo>
                    <a:pt x="1535439" y="250484"/>
                  </a:lnTo>
                  <a:lnTo>
                    <a:pt x="1567270" y="282315"/>
                  </a:lnTo>
                  <a:lnTo>
                    <a:pt x="1597503" y="315682"/>
                  </a:lnTo>
                  <a:lnTo>
                    <a:pt x="1626074" y="350521"/>
                  </a:lnTo>
                  <a:lnTo>
                    <a:pt x="1652922" y="386771"/>
                  </a:lnTo>
                  <a:lnTo>
                    <a:pt x="1677982" y="424367"/>
                  </a:lnTo>
                  <a:lnTo>
                    <a:pt x="1701193" y="463248"/>
                  </a:lnTo>
                  <a:lnTo>
                    <a:pt x="1722492" y="503351"/>
                  </a:lnTo>
                  <a:lnTo>
                    <a:pt x="1741815" y="544612"/>
                  </a:lnTo>
                  <a:lnTo>
                    <a:pt x="1759100" y="586969"/>
                  </a:lnTo>
                  <a:lnTo>
                    <a:pt x="1774285" y="630359"/>
                  </a:lnTo>
                  <a:lnTo>
                    <a:pt x="1787305" y="674720"/>
                  </a:lnTo>
                  <a:lnTo>
                    <a:pt x="1798099" y="719987"/>
                  </a:lnTo>
                  <a:lnTo>
                    <a:pt x="1806604" y="766100"/>
                  </a:lnTo>
                  <a:lnTo>
                    <a:pt x="1812757" y="812994"/>
                  </a:lnTo>
                  <a:lnTo>
                    <a:pt x="1816494" y="860608"/>
                  </a:lnTo>
                  <a:lnTo>
                    <a:pt x="1817753" y="908877"/>
                  </a:lnTo>
                  <a:lnTo>
                    <a:pt x="1816494" y="957147"/>
                  </a:lnTo>
                  <a:lnTo>
                    <a:pt x="1812757" y="1004760"/>
                  </a:lnTo>
                  <a:lnTo>
                    <a:pt x="1806604" y="1051654"/>
                  </a:lnTo>
                  <a:lnTo>
                    <a:pt x="1798099" y="1097767"/>
                  </a:lnTo>
                  <a:lnTo>
                    <a:pt x="1787305" y="1143034"/>
                  </a:lnTo>
                  <a:lnTo>
                    <a:pt x="1774285" y="1187395"/>
                  </a:lnTo>
                  <a:lnTo>
                    <a:pt x="1759100" y="1230785"/>
                  </a:lnTo>
                  <a:lnTo>
                    <a:pt x="1741815" y="1273142"/>
                  </a:lnTo>
                  <a:lnTo>
                    <a:pt x="1722492" y="1314403"/>
                  </a:lnTo>
                  <a:lnTo>
                    <a:pt x="1701193" y="1354506"/>
                  </a:lnTo>
                  <a:lnTo>
                    <a:pt x="1677982" y="1393387"/>
                  </a:lnTo>
                  <a:lnTo>
                    <a:pt x="1652922" y="1430983"/>
                  </a:lnTo>
                  <a:lnTo>
                    <a:pt x="1626074" y="1467233"/>
                  </a:lnTo>
                  <a:lnTo>
                    <a:pt x="1597503" y="1502072"/>
                  </a:lnTo>
                  <a:lnTo>
                    <a:pt x="1567270" y="1535439"/>
                  </a:lnTo>
                  <a:lnTo>
                    <a:pt x="1535439" y="1567270"/>
                  </a:lnTo>
                  <a:lnTo>
                    <a:pt x="1502072" y="1597503"/>
                  </a:lnTo>
                  <a:lnTo>
                    <a:pt x="1467232" y="1626074"/>
                  </a:lnTo>
                  <a:lnTo>
                    <a:pt x="1430983" y="1652922"/>
                  </a:lnTo>
                  <a:lnTo>
                    <a:pt x="1393386" y="1677982"/>
                  </a:lnTo>
                  <a:lnTo>
                    <a:pt x="1354505" y="1701193"/>
                  </a:lnTo>
                  <a:lnTo>
                    <a:pt x="1314403" y="1722492"/>
                  </a:lnTo>
                  <a:lnTo>
                    <a:pt x="1273142" y="1741815"/>
                  </a:lnTo>
                  <a:lnTo>
                    <a:pt x="1230785" y="1759101"/>
                  </a:lnTo>
                  <a:lnTo>
                    <a:pt x="1187395" y="1774285"/>
                  </a:lnTo>
                  <a:lnTo>
                    <a:pt x="1143034" y="1787305"/>
                  </a:lnTo>
                  <a:lnTo>
                    <a:pt x="1097766" y="1798099"/>
                  </a:lnTo>
                  <a:lnTo>
                    <a:pt x="1051654" y="1806604"/>
                  </a:lnTo>
                  <a:lnTo>
                    <a:pt x="1004759" y="1812757"/>
                  </a:lnTo>
                  <a:lnTo>
                    <a:pt x="957146" y="1816494"/>
                  </a:lnTo>
                  <a:lnTo>
                    <a:pt x="908885" y="1817754"/>
                  </a:lnTo>
                  <a:close/>
                </a:path>
              </a:pathLst>
            </a:custGeom>
            <a:solidFill>
              <a:srgbClr val="62407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012638" y="6971149"/>
              <a:ext cx="1818005" cy="1818005"/>
            </a:xfrm>
            <a:custGeom>
              <a:rect b="b" l="l" r="r" t="t"/>
              <a:pathLst>
                <a:path extrusionOk="0" h="1818004" w="1818004">
                  <a:moveTo>
                    <a:pt x="908885" y="1817754"/>
                  </a:moveTo>
                  <a:lnTo>
                    <a:pt x="860607" y="1816495"/>
                  </a:lnTo>
                  <a:lnTo>
                    <a:pt x="812994" y="1812757"/>
                  </a:lnTo>
                  <a:lnTo>
                    <a:pt x="766100" y="1806604"/>
                  </a:lnTo>
                  <a:lnTo>
                    <a:pt x="719987" y="1798100"/>
                  </a:lnTo>
                  <a:lnTo>
                    <a:pt x="674719" y="1787306"/>
                  </a:lnTo>
                  <a:lnTo>
                    <a:pt x="630359" y="1774285"/>
                  </a:lnTo>
                  <a:lnTo>
                    <a:pt x="586969" y="1759101"/>
                  </a:lnTo>
                  <a:lnTo>
                    <a:pt x="544612" y="1741816"/>
                  </a:lnTo>
                  <a:lnTo>
                    <a:pt x="503351" y="1722492"/>
                  </a:lnTo>
                  <a:lnTo>
                    <a:pt x="463248" y="1701194"/>
                  </a:lnTo>
                  <a:lnTo>
                    <a:pt x="424367" y="1677983"/>
                  </a:lnTo>
                  <a:lnTo>
                    <a:pt x="386771" y="1652922"/>
                  </a:lnTo>
                  <a:lnTo>
                    <a:pt x="350521" y="1626074"/>
                  </a:lnTo>
                  <a:lnTo>
                    <a:pt x="315682" y="1597503"/>
                  </a:lnTo>
                  <a:lnTo>
                    <a:pt x="282315" y="1567270"/>
                  </a:lnTo>
                  <a:lnTo>
                    <a:pt x="250484" y="1535439"/>
                  </a:lnTo>
                  <a:lnTo>
                    <a:pt x="220251" y="1502072"/>
                  </a:lnTo>
                  <a:lnTo>
                    <a:pt x="191679" y="1467233"/>
                  </a:lnTo>
                  <a:lnTo>
                    <a:pt x="164832" y="1430983"/>
                  </a:lnTo>
                  <a:lnTo>
                    <a:pt x="139771" y="1393387"/>
                  </a:lnTo>
                  <a:lnTo>
                    <a:pt x="116560" y="1354506"/>
                  </a:lnTo>
                  <a:lnTo>
                    <a:pt x="95262" y="1314403"/>
                  </a:lnTo>
                  <a:lnTo>
                    <a:pt x="75938" y="1273142"/>
                  </a:lnTo>
                  <a:lnTo>
                    <a:pt x="58653" y="1230785"/>
                  </a:lnTo>
                  <a:lnTo>
                    <a:pt x="43469" y="1187395"/>
                  </a:lnTo>
                  <a:lnTo>
                    <a:pt x="30448" y="1143035"/>
                  </a:lnTo>
                  <a:lnTo>
                    <a:pt x="19654" y="1097767"/>
                  </a:lnTo>
                  <a:lnTo>
                    <a:pt x="11149" y="1051654"/>
                  </a:lnTo>
                  <a:lnTo>
                    <a:pt x="4997" y="1004760"/>
                  </a:lnTo>
                  <a:lnTo>
                    <a:pt x="1259" y="957147"/>
                  </a:lnTo>
                  <a:lnTo>
                    <a:pt x="0" y="908870"/>
                  </a:lnTo>
                  <a:lnTo>
                    <a:pt x="1259" y="860607"/>
                  </a:lnTo>
                  <a:lnTo>
                    <a:pt x="4997" y="812994"/>
                  </a:lnTo>
                  <a:lnTo>
                    <a:pt x="11149" y="766100"/>
                  </a:lnTo>
                  <a:lnTo>
                    <a:pt x="19654" y="719987"/>
                  </a:lnTo>
                  <a:lnTo>
                    <a:pt x="30448" y="674719"/>
                  </a:lnTo>
                  <a:lnTo>
                    <a:pt x="43469" y="630359"/>
                  </a:lnTo>
                  <a:lnTo>
                    <a:pt x="58653" y="586969"/>
                  </a:lnTo>
                  <a:lnTo>
                    <a:pt x="75938" y="544612"/>
                  </a:lnTo>
                  <a:lnTo>
                    <a:pt x="95262" y="503351"/>
                  </a:lnTo>
                  <a:lnTo>
                    <a:pt x="116560" y="463248"/>
                  </a:lnTo>
                  <a:lnTo>
                    <a:pt x="139771" y="424367"/>
                  </a:lnTo>
                  <a:lnTo>
                    <a:pt x="164832" y="386771"/>
                  </a:lnTo>
                  <a:lnTo>
                    <a:pt x="191679" y="350521"/>
                  </a:lnTo>
                  <a:lnTo>
                    <a:pt x="220251" y="315682"/>
                  </a:lnTo>
                  <a:lnTo>
                    <a:pt x="250484" y="282315"/>
                  </a:lnTo>
                  <a:lnTo>
                    <a:pt x="282315" y="250484"/>
                  </a:lnTo>
                  <a:lnTo>
                    <a:pt x="315682" y="220251"/>
                  </a:lnTo>
                  <a:lnTo>
                    <a:pt x="350521" y="191680"/>
                  </a:lnTo>
                  <a:lnTo>
                    <a:pt x="386771" y="164832"/>
                  </a:lnTo>
                  <a:lnTo>
                    <a:pt x="424367" y="139771"/>
                  </a:lnTo>
                  <a:lnTo>
                    <a:pt x="463248" y="116560"/>
                  </a:lnTo>
                  <a:lnTo>
                    <a:pt x="503351" y="95262"/>
                  </a:lnTo>
                  <a:lnTo>
                    <a:pt x="544612" y="75938"/>
                  </a:lnTo>
                  <a:lnTo>
                    <a:pt x="586969" y="58653"/>
                  </a:lnTo>
                  <a:lnTo>
                    <a:pt x="630359" y="43469"/>
                  </a:lnTo>
                  <a:lnTo>
                    <a:pt x="674719" y="30448"/>
                  </a:lnTo>
                  <a:lnTo>
                    <a:pt x="719987" y="19654"/>
                  </a:lnTo>
                  <a:lnTo>
                    <a:pt x="766100" y="11150"/>
                  </a:lnTo>
                  <a:lnTo>
                    <a:pt x="812994" y="4997"/>
                  </a:lnTo>
                  <a:lnTo>
                    <a:pt x="860607" y="1259"/>
                  </a:lnTo>
                  <a:lnTo>
                    <a:pt x="908877" y="0"/>
                  </a:lnTo>
                  <a:lnTo>
                    <a:pt x="957146" y="1259"/>
                  </a:lnTo>
                  <a:lnTo>
                    <a:pt x="1004760" y="4997"/>
                  </a:lnTo>
                  <a:lnTo>
                    <a:pt x="1051654" y="11150"/>
                  </a:lnTo>
                  <a:lnTo>
                    <a:pt x="1097766" y="19654"/>
                  </a:lnTo>
                  <a:lnTo>
                    <a:pt x="1143034" y="30448"/>
                  </a:lnTo>
                  <a:lnTo>
                    <a:pt x="1187395" y="43469"/>
                  </a:lnTo>
                  <a:lnTo>
                    <a:pt x="1230785" y="58653"/>
                  </a:lnTo>
                  <a:lnTo>
                    <a:pt x="1273142" y="75938"/>
                  </a:lnTo>
                  <a:lnTo>
                    <a:pt x="1314403" y="95262"/>
                  </a:lnTo>
                  <a:lnTo>
                    <a:pt x="1354506" y="116560"/>
                  </a:lnTo>
                  <a:lnTo>
                    <a:pt x="1393386" y="139771"/>
                  </a:lnTo>
                  <a:lnTo>
                    <a:pt x="1430983" y="164832"/>
                  </a:lnTo>
                  <a:lnTo>
                    <a:pt x="1467233" y="191680"/>
                  </a:lnTo>
                  <a:lnTo>
                    <a:pt x="1502072" y="220251"/>
                  </a:lnTo>
                  <a:lnTo>
                    <a:pt x="1535439" y="250484"/>
                  </a:lnTo>
                  <a:lnTo>
                    <a:pt x="1567270" y="282315"/>
                  </a:lnTo>
                  <a:lnTo>
                    <a:pt x="1597503" y="315682"/>
                  </a:lnTo>
                  <a:lnTo>
                    <a:pt x="1626074" y="350521"/>
                  </a:lnTo>
                  <a:lnTo>
                    <a:pt x="1652922" y="386771"/>
                  </a:lnTo>
                  <a:lnTo>
                    <a:pt x="1677982" y="424367"/>
                  </a:lnTo>
                  <a:lnTo>
                    <a:pt x="1701193" y="463248"/>
                  </a:lnTo>
                  <a:lnTo>
                    <a:pt x="1722492" y="503351"/>
                  </a:lnTo>
                  <a:lnTo>
                    <a:pt x="1741815" y="544612"/>
                  </a:lnTo>
                  <a:lnTo>
                    <a:pt x="1759101" y="586969"/>
                  </a:lnTo>
                  <a:lnTo>
                    <a:pt x="1774285" y="630359"/>
                  </a:lnTo>
                  <a:lnTo>
                    <a:pt x="1787305" y="674719"/>
                  </a:lnTo>
                  <a:lnTo>
                    <a:pt x="1798100" y="719987"/>
                  </a:lnTo>
                  <a:lnTo>
                    <a:pt x="1806604" y="766100"/>
                  </a:lnTo>
                  <a:lnTo>
                    <a:pt x="1812757" y="812994"/>
                  </a:lnTo>
                  <a:lnTo>
                    <a:pt x="1816494" y="860607"/>
                  </a:lnTo>
                  <a:lnTo>
                    <a:pt x="1817754" y="908877"/>
                  </a:lnTo>
                  <a:lnTo>
                    <a:pt x="1816494" y="957147"/>
                  </a:lnTo>
                  <a:lnTo>
                    <a:pt x="1812757" y="1004760"/>
                  </a:lnTo>
                  <a:lnTo>
                    <a:pt x="1806604" y="1051654"/>
                  </a:lnTo>
                  <a:lnTo>
                    <a:pt x="1798100" y="1097767"/>
                  </a:lnTo>
                  <a:lnTo>
                    <a:pt x="1787305" y="1143035"/>
                  </a:lnTo>
                  <a:lnTo>
                    <a:pt x="1774285" y="1187395"/>
                  </a:lnTo>
                  <a:lnTo>
                    <a:pt x="1759101" y="1230785"/>
                  </a:lnTo>
                  <a:lnTo>
                    <a:pt x="1741815" y="1273142"/>
                  </a:lnTo>
                  <a:lnTo>
                    <a:pt x="1722492" y="1314403"/>
                  </a:lnTo>
                  <a:lnTo>
                    <a:pt x="1701193" y="1354506"/>
                  </a:lnTo>
                  <a:lnTo>
                    <a:pt x="1677982" y="1393387"/>
                  </a:lnTo>
                  <a:lnTo>
                    <a:pt x="1652922" y="1430983"/>
                  </a:lnTo>
                  <a:lnTo>
                    <a:pt x="1626074" y="1467233"/>
                  </a:lnTo>
                  <a:lnTo>
                    <a:pt x="1597503" y="1502072"/>
                  </a:lnTo>
                  <a:lnTo>
                    <a:pt x="1567270" y="1535439"/>
                  </a:lnTo>
                  <a:lnTo>
                    <a:pt x="1535439" y="1567270"/>
                  </a:lnTo>
                  <a:lnTo>
                    <a:pt x="1502072" y="1597503"/>
                  </a:lnTo>
                  <a:lnTo>
                    <a:pt x="1467233" y="1626074"/>
                  </a:lnTo>
                  <a:lnTo>
                    <a:pt x="1430983" y="1652922"/>
                  </a:lnTo>
                  <a:lnTo>
                    <a:pt x="1393386" y="1677983"/>
                  </a:lnTo>
                  <a:lnTo>
                    <a:pt x="1354506" y="1701194"/>
                  </a:lnTo>
                  <a:lnTo>
                    <a:pt x="1314403" y="1722492"/>
                  </a:lnTo>
                  <a:lnTo>
                    <a:pt x="1273142" y="1741816"/>
                  </a:lnTo>
                  <a:lnTo>
                    <a:pt x="1230785" y="1759101"/>
                  </a:lnTo>
                  <a:lnTo>
                    <a:pt x="1187395" y="1774285"/>
                  </a:lnTo>
                  <a:lnTo>
                    <a:pt x="1143034" y="1787306"/>
                  </a:lnTo>
                  <a:lnTo>
                    <a:pt x="1097766" y="1798100"/>
                  </a:lnTo>
                  <a:lnTo>
                    <a:pt x="1051654" y="1806604"/>
                  </a:lnTo>
                  <a:lnTo>
                    <a:pt x="1004760" y="1812757"/>
                  </a:lnTo>
                  <a:lnTo>
                    <a:pt x="957146" y="1816495"/>
                  </a:lnTo>
                  <a:lnTo>
                    <a:pt x="908885" y="1817754"/>
                  </a:lnTo>
                  <a:close/>
                </a:path>
              </a:pathLst>
            </a:custGeom>
            <a:solidFill>
              <a:srgbClr val="62407B">
                <a:alpha val="7843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6482025" y="6971149"/>
              <a:ext cx="1818005" cy="1818005"/>
            </a:xfrm>
            <a:custGeom>
              <a:rect b="b" l="l" r="r" t="t"/>
              <a:pathLst>
                <a:path extrusionOk="0" h="1818004" w="1818004">
                  <a:moveTo>
                    <a:pt x="908884" y="1817754"/>
                  </a:moveTo>
                  <a:lnTo>
                    <a:pt x="860607" y="1816495"/>
                  </a:lnTo>
                  <a:lnTo>
                    <a:pt x="812993" y="1812757"/>
                  </a:lnTo>
                  <a:lnTo>
                    <a:pt x="766099" y="1806604"/>
                  </a:lnTo>
                  <a:lnTo>
                    <a:pt x="719987" y="1798100"/>
                  </a:lnTo>
                  <a:lnTo>
                    <a:pt x="674719" y="1787306"/>
                  </a:lnTo>
                  <a:lnTo>
                    <a:pt x="630358" y="1774285"/>
                  </a:lnTo>
                  <a:lnTo>
                    <a:pt x="586968" y="1759101"/>
                  </a:lnTo>
                  <a:lnTo>
                    <a:pt x="544611" y="1741816"/>
                  </a:lnTo>
                  <a:lnTo>
                    <a:pt x="503350" y="1722492"/>
                  </a:lnTo>
                  <a:lnTo>
                    <a:pt x="463248" y="1701194"/>
                  </a:lnTo>
                  <a:lnTo>
                    <a:pt x="424367" y="1677983"/>
                  </a:lnTo>
                  <a:lnTo>
                    <a:pt x="386770" y="1652922"/>
                  </a:lnTo>
                  <a:lnTo>
                    <a:pt x="350521" y="1626074"/>
                  </a:lnTo>
                  <a:lnTo>
                    <a:pt x="315681" y="1597503"/>
                  </a:lnTo>
                  <a:lnTo>
                    <a:pt x="282314" y="1567270"/>
                  </a:lnTo>
                  <a:lnTo>
                    <a:pt x="250483" y="1535439"/>
                  </a:lnTo>
                  <a:lnTo>
                    <a:pt x="220250" y="1502072"/>
                  </a:lnTo>
                  <a:lnTo>
                    <a:pt x="191679" y="1467233"/>
                  </a:lnTo>
                  <a:lnTo>
                    <a:pt x="164831" y="1430983"/>
                  </a:lnTo>
                  <a:lnTo>
                    <a:pt x="139771" y="1393387"/>
                  </a:lnTo>
                  <a:lnTo>
                    <a:pt x="116560" y="1354506"/>
                  </a:lnTo>
                  <a:lnTo>
                    <a:pt x="95261" y="1314403"/>
                  </a:lnTo>
                  <a:lnTo>
                    <a:pt x="75938" y="1273142"/>
                  </a:lnTo>
                  <a:lnTo>
                    <a:pt x="58653" y="1230785"/>
                  </a:lnTo>
                  <a:lnTo>
                    <a:pt x="43468" y="1187395"/>
                  </a:lnTo>
                  <a:lnTo>
                    <a:pt x="30448" y="1143035"/>
                  </a:lnTo>
                  <a:lnTo>
                    <a:pt x="19654" y="1097767"/>
                  </a:lnTo>
                  <a:lnTo>
                    <a:pt x="11149" y="1051654"/>
                  </a:lnTo>
                  <a:lnTo>
                    <a:pt x="4996" y="1004760"/>
                  </a:lnTo>
                  <a:lnTo>
                    <a:pt x="1259" y="957147"/>
                  </a:lnTo>
                  <a:lnTo>
                    <a:pt x="0" y="908852"/>
                  </a:lnTo>
                  <a:lnTo>
                    <a:pt x="1259" y="860607"/>
                  </a:lnTo>
                  <a:lnTo>
                    <a:pt x="4996" y="812994"/>
                  </a:lnTo>
                  <a:lnTo>
                    <a:pt x="11149" y="766100"/>
                  </a:lnTo>
                  <a:lnTo>
                    <a:pt x="19654" y="719987"/>
                  </a:lnTo>
                  <a:lnTo>
                    <a:pt x="30448" y="674719"/>
                  </a:lnTo>
                  <a:lnTo>
                    <a:pt x="43468" y="630359"/>
                  </a:lnTo>
                  <a:lnTo>
                    <a:pt x="58653" y="586969"/>
                  </a:lnTo>
                  <a:lnTo>
                    <a:pt x="75938" y="544612"/>
                  </a:lnTo>
                  <a:lnTo>
                    <a:pt x="95261" y="503351"/>
                  </a:lnTo>
                  <a:lnTo>
                    <a:pt x="116560" y="463248"/>
                  </a:lnTo>
                  <a:lnTo>
                    <a:pt x="139771" y="424367"/>
                  </a:lnTo>
                  <a:lnTo>
                    <a:pt x="164831" y="386771"/>
                  </a:lnTo>
                  <a:lnTo>
                    <a:pt x="191679" y="350521"/>
                  </a:lnTo>
                  <a:lnTo>
                    <a:pt x="220250" y="315682"/>
                  </a:lnTo>
                  <a:lnTo>
                    <a:pt x="250483" y="282315"/>
                  </a:lnTo>
                  <a:lnTo>
                    <a:pt x="282314" y="250484"/>
                  </a:lnTo>
                  <a:lnTo>
                    <a:pt x="315681" y="220251"/>
                  </a:lnTo>
                  <a:lnTo>
                    <a:pt x="350521" y="191680"/>
                  </a:lnTo>
                  <a:lnTo>
                    <a:pt x="386770" y="164832"/>
                  </a:lnTo>
                  <a:lnTo>
                    <a:pt x="424367" y="139771"/>
                  </a:lnTo>
                  <a:lnTo>
                    <a:pt x="463248" y="116560"/>
                  </a:lnTo>
                  <a:lnTo>
                    <a:pt x="503350" y="95262"/>
                  </a:lnTo>
                  <a:lnTo>
                    <a:pt x="544611" y="75938"/>
                  </a:lnTo>
                  <a:lnTo>
                    <a:pt x="586968" y="58653"/>
                  </a:lnTo>
                  <a:lnTo>
                    <a:pt x="630358" y="43469"/>
                  </a:lnTo>
                  <a:lnTo>
                    <a:pt x="674719" y="30448"/>
                  </a:lnTo>
                  <a:lnTo>
                    <a:pt x="719987" y="19654"/>
                  </a:lnTo>
                  <a:lnTo>
                    <a:pt x="766099" y="11150"/>
                  </a:lnTo>
                  <a:lnTo>
                    <a:pt x="812993" y="4997"/>
                  </a:lnTo>
                  <a:lnTo>
                    <a:pt x="860607" y="1259"/>
                  </a:lnTo>
                  <a:lnTo>
                    <a:pt x="908876" y="0"/>
                  </a:lnTo>
                  <a:lnTo>
                    <a:pt x="957146" y="1259"/>
                  </a:lnTo>
                  <a:lnTo>
                    <a:pt x="1004759" y="4997"/>
                  </a:lnTo>
                  <a:lnTo>
                    <a:pt x="1051654" y="11150"/>
                  </a:lnTo>
                  <a:lnTo>
                    <a:pt x="1097766" y="19654"/>
                  </a:lnTo>
                  <a:lnTo>
                    <a:pt x="1143034" y="30448"/>
                  </a:lnTo>
                  <a:lnTo>
                    <a:pt x="1187394" y="43469"/>
                  </a:lnTo>
                  <a:lnTo>
                    <a:pt x="1230784" y="58653"/>
                  </a:lnTo>
                  <a:lnTo>
                    <a:pt x="1273141" y="75938"/>
                  </a:lnTo>
                  <a:lnTo>
                    <a:pt x="1314403" y="95262"/>
                  </a:lnTo>
                  <a:lnTo>
                    <a:pt x="1354505" y="116560"/>
                  </a:lnTo>
                  <a:lnTo>
                    <a:pt x="1393386" y="139771"/>
                  </a:lnTo>
                  <a:lnTo>
                    <a:pt x="1430983" y="164832"/>
                  </a:lnTo>
                  <a:lnTo>
                    <a:pt x="1467232" y="191680"/>
                  </a:lnTo>
                  <a:lnTo>
                    <a:pt x="1502072" y="220251"/>
                  </a:lnTo>
                  <a:lnTo>
                    <a:pt x="1535438" y="250484"/>
                  </a:lnTo>
                  <a:lnTo>
                    <a:pt x="1567269" y="282315"/>
                  </a:lnTo>
                  <a:lnTo>
                    <a:pt x="1597502" y="315682"/>
                  </a:lnTo>
                  <a:lnTo>
                    <a:pt x="1626074" y="350521"/>
                  </a:lnTo>
                  <a:lnTo>
                    <a:pt x="1652921" y="386771"/>
                  </a:lnTo>
                  <a:lnTo>
                    <a:pt x="1677982" y="424367"/>
                  </a:lnTo>
                  <a:lnTo>
                    <a:pt x="1701193" y="463248"/>
                  </a:lnTo>
                  <a:lnTo>
                    <a:pt x="1722492" y="503351"/>
                  </a:lnTo>
                  <a:lnTo>
                    <a:pt x="1741815" y="544612"/>
                  </a:lnTo>
                  <a:lnTo>
                    <a:pt x="1759100" y="586969"/>
                  </a:lnTo>
                  <a:lnTo>
                    <a:pt x="1774284" y="630359"/>
                  </a:lnTo>
                  <a:lnTo>
                    <a:pt x="1787305" y="674719"/>
                  </a:lnTo>
                  <a:lnTo>
                    <a:pt x="1798099" y="719987"/>
                  </a:lnTo>
                  <a:lnTo>
                    <a:pt x="1806604" y="766100"/>
                  </a:lnTo>
                  <a:lnTo>
                    <a:pt x="1812756" y="812994"/>
                  </a:lnTo>
                  <a:lnTo>
                    <a:pt x="1816494" y="860607"/>
                  </a:lnTo>
                  <a:lnTo>
                    <a:pt x="1817753" y="908877"/>
                  </a:lnTo>
                  <a:lnTo>
                    <a:pt x="1816494" y="957147"/>
                  </a:lnTo>
                  <a:lnTo>
                    <a:pt x="1812756" y="1004760"/>
                  </a:lnTo>
                  <a:lnTo>
                    <a:pt x="1806604" y="1051654"/>
                  </a:lnTo>
                  <a:lnTo>
                    <a:pt x="1798099" y="1097767"/>
                  </a:lnTo>
                  <a:lnTo>
                    <a:pt x="1787305" y="1143035"/>
                  </a:lnTo>
                  <a:lnTo>
                    <a:pt x="1774284" y="1187395"/>
                  </a:lnTo>
                  <a:lnTo>
                    <a:pt x="1759100" y="1230785"/>
                  </a:lnTo>
                  <a:lnTo>
                    <a:pt x="1741815" y="1273142"/>
                  </a:lnTo>
                  <a:lnTo>
                    <a:pt x="1722492" y="1314403"/>
                  </a:lnTo>
                  <a:lnTo>
                    <a:pt x="1701193" y="1354506"/>
                  </a:lnTo>
                  <a:lnTo>
                    <a:pt x="1677982" y="1393387"/>
                  </a:lnTo>
                  <a:lnTo>
                    <a:pt x="1652921" y="1430983"/>
                  </a:lnTo>
                  <a:lnTo>
                    <a:pt x="1626074" y="1467233"/>
                  </a:lnTo>
                  <a:lnTo>
                    <a:pt x="1597502" y="1502072"/>
                  </a:lnTo>
                  <a:lnTo>
                    <a:pt x="1567269" y="1535439"/>
                  </a:lnTo>
                  <a:lnTo>
                    <a:pt x="1535438" y="1567270"/>
                  </a:lnTo>
                  <a:lnTo>
                    <a:pt x="1502072" y="1597503"/>
                  </a:lnTo>
                  <a:lnTo>
                    <a:pt x="1467232" y="1626074"/>
                  </a:lnTo>
                  <a:lnTo>
                    <a:pt x="1430983" y="1652922"/>
                  </a:lnTo>
                  <a:lnTo>
                    <a:pt x="1393386" y="1677983"/>
                  </a:lnTo>
                  <a:lnTo>
                    <a:pt x="1354505" y="1701194"/>
                  </a:lnTo>
                  <a:lnTo>
                    <a:pt x="1314403" y="1722492"/>
                  </a:lnTo>
                  <a:lnTo>
                    <a:pt x="1273141" y="1741816"/>
                  </a:lnTo>
                  <a:lnTo>
                    <a:pt x="1230784" y="1759101"/>
                  </a:lnTo>
                  <a:lnTo>
                    <a:pt x="1187394" y="1774285"/>
                  </a:lnTo>
                  <a:lnTo>
                    <a:pt x="1143034" y="1787306"/>
                  </a:lnTo>
                  <a:lnTo>
                    <a:pt x="1097766" y="1798100"/>
                  </a:lnTo>
                  <a:lnTo>
                    <a:pt x="1051654" y="1806604"/>
                  </a:lnTo>
                  <a:lnTo>
                    <a:pt x="1004759" y="1812757"/>
                  </a:lnTo>
                  <a:lnTo>
                    <a:pt x="957146" y="1816495"/>
                  </a:lnTo>
                  <a:lnTo>
                    <a:pt x="908884" y="1817754"/>
                  </a:lnTo>
                  <a:close/>
                </a:path>
              </a:pathLst>
            </a:custGeom>
            <a:solidFill>
              <a:srgbClr val="7B4078">
                <a:alpha val="5843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979817" y="6971149"/>
              <a:ext cx="1818005" cy="1818005"/>
            </a:xfrm>
            <a:custGeom>
              <a:rect b="b" l="l" r="r" t="t"/>
              <a:pathLst>
                <a:path extrusionOk="0" h="1818004" w="1818004">
                  <a:moveTo>
                    <a:pt x="908885" y="1817754"/>
                  </a:moveTo>
                  <a:lnTo>
                    <a:pt x="860607" y="1816495"/>
                  </a:lnTo>
                  <a:lnTo>
                    <a:pt x="812994" y="1812757"/>
                  </a:lnTo>
                  <a:lnTo>
                    <a:pt x="766099" y="1806604"/>
                  </a:lnTo>
                  <a:lnTo>
                    <a:pt x="719987" y="1798100"/>
                  </a:lnTo>
                  <a:lnTo>
                    <a:pt x="674719" y="1787306"/>
                  </a:lnTo>
                  <a:lnTo>
                    <a:pt x="630359" y="1774285"/>
                  </a:lnTo>
                  <a:lnTo>
                    <a:pt x="586969" y="1759101"/>
                  </a:lnTo>
                  <a:lnTo>
                    <a:pt x="544612" y="1741816"/>
                  </a:lnTo>
                  <a:lnTo>
                    <a:pt x="503350" y="1722492"/>
                  </a:lnTo>
                  <a:lnTo>
                    <a:pt x="463248" y="1701194"/>
                  </a:lnTo>
                  <a:lnTo>
                    <a:pt x="424367" y="1677983"/>
                  </a:lnTo>
                  <a:lnTo>
                    <a:pt x="386770" y="1652922"/>
                  </a:lnTo>
                  <a:lnTo>
                    <a:pt x="350521" y="1626074"/>
                  </a:lnTo>
                  <a:lnTo>
                    <a:pt x="315681" y="1597503"/>
                  </a:lnTo>
                  <a:lnTo>
                    <a:pt x="282315" y="1567270"/>
                  </a:lnTo>
                  <a:lnTo>
                    <a:pt x="250484" y="1535439"/>
                  </a:lnTo>
                  <a:lnTo>
                    <a:pt x="220251" y="1502072"/>
                  </a:lnTo>
                  <a:lnTo>
                    <a:pt x="191679" y="1467233"/>
                  </a:lnTo>
                  <a:lnTo>
                    <a:pt x="164832" y="1430983"/>
                  </a:lnTo>
                  <a:lnTo>
                    <a:pt x="139771" y="1393387"/>
                  </a:lnTo>
                  <a:lnTo>
                    <a:pt x="116560" y="1354506"/>
                  </a:lnTo>
                  <a:lnTo>
                    <a:pt x="95261" y="1314403"/>
                  </a:lnTo>
                  <a:lnTo>
                    <a:pt x="75938" y="1273142"/>
                  </a:lnTo>
                  <a:lnTo>
                    <a:pt x="58653" y="1230785"/>
                  </a:lnTo>
                  <a:lnTo>
                    <a:pt x="43469" y="1187395"/>
                  </a:lnTo>
                  <a:lnTo>
                    <a:pt x="30448" y="1143035"/>
                  </a:lnTo>
                  <a:lnTo>
                    <a:pt x="19654" y="1097767"/>
                  </a:lnTo>
                  <a:lnTo>
                    <a:pt x="11149" y="1051654"/>
                  </a:lnTo>
                  <a:lnTo>
                    <a:pt x="4997" y="1004760"/>
                  </a:lnTo>
                  <a:lnTo>
                    <a:pt x="1259" y="957147"/>
                  </a:lnTo>
                  <a:lnTo>
                    <a:pt x="0" y="908864"/>
                  </a:lnTo>
                  <a:lnTo>
                    <a:pt x="1259" y="860607"/>
                  </a:lnTo>
                  <a:lnTo>
                    <a:pt x="4997" y="812994"/>
                  </a:lnTo>
                  <a:lnTo>
                    <a:pt x="11149" y="766100"/>
                  </a:lnTo>
                  <a:lnTo>
                    <a:pt x="19654" y="719987"/>
                  </a:lnTo>
                  <a:lnTo>
                    <a:pt x="30448" y="674719"/>
                  </a:lnTo>
                  <a:lnTo>
                    <a:pt x="43469" y="630359"/>
                  </a:lnTo>
                  <a:lnTo>
                    <a:pt x="58653" y="586969"/>
                  </a:lnTo>
                  <a:lnTo>
                    <a:pt x="75938" y="544612"/>
                  </a:lnTo>
                  <a:lnTo>
                    <a:pt x="95261" y="503351"/>
                  </a:lnTo>
                  <a:lnTo>
                    <a:pt x="116560" y="463248"/>
                  </a:lnTo>
                  <a:lnTo>
                    <a:pt x="139771" y="424367"/>
                  </a:lnTo>
                  <a:lnTo>
                    <a:pt x="164832" y="386771"/>
                  </a:lnTo>
                  <a:lnTo>
                    <a:pt x="191679" y="350521"/>
                  </a:lnTo>
                  <a:lnTo>
                    <a:pt x="220251" y="315682"/>
                  </a:lnTo>
                  <a:lnTo>
                    <a:pt x="250484" y="282315"/>
                  </a:lnTo>
                  <a:lnTo>
                    <a:pt x="282315" y="250484"/>
                  </a:lnTo>
                  <a:lnTo>
                    <a:pt x="315681" y="220251"/>
                  </a:lnTo>
                  <a:lnTo>
                    <a:pt x="350521" y="191680"/>
                  </a:lnTo>
                  <a:lnTo>
                    <a:pt x="386770" y="164832"/>
                  </a:lnTo>
                  <a:lnTo>
                    <a:pt x="424367" y="139771"/>
                  </a:lnTo>
                  <a:lnTo>
                    <a:pt x="463248" y="116560"/>
                  </a:lnTo>
                  <a:lnTo>
                    <a:pt x="503350" y="95262"/>
                  </a:lnTo>
                  <a:lnTo>
                    <a:pt x="544612" y="75938"/>
                  </a:lnTo>
                  <a:lnTo>
                    <a:pt x="586969" y="58653"/>
                  </a:lnTo>
                  <a:lnTo>
                    <a:pt x="630359" y="43469"/>
                  </a:lnTo>
                  <a:lnTo>
                    <a:pt x="674719" y="30448"/>
                  </a:lnTo>
                  <a:lnTo>
                    <a:pt x="719987" y="19654"/>
                  </a:lnTo>
                  <a:lnTo>
                    <a:pt x="766099" y="11150"/>
                  </a:lnTo>
                  <a:lnTo>
                    <a:pt x="812994" y="4997"/>
                  </a:lnTo>
                  <a:lnTo>
                    <a:pt x="860607" y="1259"/>
                  </a:lnTo>
                  <a:lnTo>
                    <a:pt x="908877" y="0"/>
                  </a:lnTo>
                  <a:lnTo>
                    <a:pt x="957146" y="1259"/>
                  </a:lnTo>
                  <a:lnTo>
                    <a:pt x="1004760" y="4997"/>
                  </a:lnTo>
                  <a:lnTo>
                    <a:pt x="1051654" y="11150"/>
                  </a:lnTo>
                  <a:lnTo>
                    <a:pt x="1097766" y="19654"/>
                  </a:lnTo>
                  <a:lnTo>
                    <a:pt x="1143034" y="30448"/>
                  </a:lnTo>
                  <a:lnTo>
                    <a:pt x="1187395" y="43469"/>
                  </a:lnTo>
                  <a:lnTo>
                    <a:pt x="1230785" y="58653"/>
                  </a:lnTo>
                  <a:lnTo>
                    <a:pt x="1273142" y="75938"/>
                  </a:lnTo>
                  <a:lnTo>
                    <a:pt x="1314403" y="95262"/>
                  </a:lnTo>
                  <a:lnTo>
                    <a:pt x="1354505" y="116560"/>
                  </a:lnTo>
                  <a:lnTo>
                    <a:pt x="1393386" y="139771"/>
                  </a:lnTo>
                  <a:lnTo>
                    <a:pt x="1430983" y="164832"/>
                  </a:lnTo>
                  <a:lnTo>
                    <a:pt x="1467232" y="191680"/>
                  </a:lnTo>
                  <a:lnTo>
                    <a:pt x="1502072" y="220251"/>
                  </a:lnTo>
                  <a:lnTo>
                    <a:pt x="1535439" y="250484"/>
                  </a:lnTo>
                  <a:lnTo>
                    <a:pt x="1567270" y="282315"/>
                  </a:lnTo>
                  <a:lnTo>
                    <a:pt x="1597503" y="315682"/>
                  </a:lnTo>
                  <a:lnTo>
                    <a:pt x="1626074" y="350521"/>
                  </a:lnTo>
                  <a:lnTo>
                    <a:pt x="1652922" y="386771"/>
                  </a:lnTo>
                  <a:lnTo>
                    <a:pt x="1677982" y="424367"/>
                  </a:lnTo>
                  <a:lnTo>
                    <a:pt x="1701193" y="463248"/>
                  </a:lnTo>
                  <a:lnTo>
                    <a:pt x="1722492" y="503351"/>
                  </a:lnTo>
                  <a:lnTo>
                    <a:pt x="1741815" y="544612"/>
                  </a:lnTo>
                  <a:lnTo>
                    <a:pt x="1759100" y="586969"/>
                  </a:lnTo>
                  <a:lnTo>
                    <a:pt x="1774285" y="630359"/>
                  </a:lnTo>
                  <a:lnTo>
                    <a:pt x="1787305" y="674719"/>
                  </a:lnTo>
                  <a:lnTo>
                    <a:pt x="1798099" y="719987"/>
                  </a:lnTo>
                  <a:lnTo>
                    <a:pt x="1806604" y="766100"/>
                  </a:lnTo>
                  <a:lnTo>
                    <a:pt x="1812757" y="812994"/>
                  </a:lnTo>
                  <a:lnTo>
                    <a:pt x="1816494" y="860607"/>
                  </a:lnTo>
                  <a:lnTo>
                    <a:pt x="1817753" y="908877"/>
                  </a:lnTo>
                  <a:lnTo>
                    <a:pt x="1816494" y="957147"/>
                  </a:lnTo>
                  <a:lnTo>
                    <a:pt x="1812757" y="1004760"/>
                  </a:lnTo>
                  <a:lnTo>
                    <a:pt x="1806604" y="1051654"/>
                  </a:lnTo>
                  <a:lnTo>
                    <a:pt x="1798099" y="1097767"/>
                  </a:lnTo>
                  <a:lnTo>
                    <a:pt x="1787305" y="1143035"/>
                  </a:lnTo>
                  <a:lnTo>
                    <a:pt x="1774285" y="1187395"/>
                  </a:lnTo>
                  <a:lnTo>
                    <a:pt x="1759100" y="1230785"/>
                  </a:lnTo>
                  <a:lnTo>
                    <a:pt x="1741815" y="1273142"/>
                  </a:lnTo>
                  <a:lnTo>
                    <a:pt x="1722492" y="1314403"/>
                  </a:lnTo>
                  <a:lnTo>
                    <a:pt x="1701193" y="1354506"/>
                  </a:lnTo>
                  <a:lnTo>
                    <a:pt x="1677982" y="1393387"/>
                  </a:lnTo>
                  <a:lnTo>
                    <a:pt x="1652922" y="1430983"/>
                  </a:lnTo>
                  <a:lnTo>
                    <a:pt x="1626074" y="1467233"/>
                  </a:lnTo>
                  <a:lnTo>
                    <a:pt x="1597503" y="1502072"/>
                  </a:lnTo>
                  <a:lnTo>
                    <a:pt x="1567270" y="1535439"/>
                  </a:lnTo>
                  <a:lnTo>
                    <a:pt x="1535439" y="1567270"/>
                  </a:lnTo>
                  <a:lnTo>
                    <a:pt x="1502072" y="1597503"/>
                  </a:lnTo>
                  <a:lnTo>
                    <a:pt x="1467232" y="1626074"/>
                  </a:lnTo>
                  <a:lnTo>
                    <a:pt x="1430983" y="1652922"/>
                  </a:lnTo>
                  <a:lnTo>
                    <a:pt x="1393386" y="1677983"/>
                  </a:lnTo>
                  <a:lnTo>
                    <a:pt x="1354505" y="1701194"/>
                  </a:lnTo>
                  <a:lnTo>
                    <a:pt x="1314403" y="1722492"/>
                  </a:lnTo>
                  <a:lnTo>
                    <a:pt x="1273142" y="1741816"/>
                  </a:lnTo>
                  <a:lnTo>
                    <a:pt x="1230785" y="1759101"/>
                  </a:lnTo>
                  <a:lnTo>
                    <a:pt x="1187395" y="1774285"/>
                  </a:lnTo>
                  <a:lnTo>
                    <a:pt x="1143034" y="1787306"/>
                  </a:lnTo>
                  <a:lnTo>
                    <a:pt x="1097766" y="1798100"/>
                  </a:lnTo>
                  <a:lnTo>
                    <a:pt x="1051654" y="1806604"/>
                  </a:lnTo>
                  <a:lnTo>
                    <a:pt x="1004760" y="1812757"/>
                  </a:lnTo>
                  <a:lnTo>
                    <a:pt x="957146" y="1816495"/>
                  </a:lnTo>
                  <a:lnTo>
                    <a:pt x="908885" y="1817754"/>
                  </a:lnTo>
                  <a:close/>
                </a:path>
              </a:pathLst>
            </a:custGeom>
            <a:solidFill>
              <a:srgbClr val="A2326D">
                <a:alpha val="5843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9458507" y="6971149"/>
              <a:ext cx="1818005" cy="1818005"/>
            </a:xfrm>
            <a:custGeom>
              <a:rect b="b" l="l" r="r" t="t"/>
              <a:pathLst>
                <a:path extrusionOk="0" h="1818004" w="1818004">
                  <a:moveTo>
                    <a:pt x="908885" y="1817754"/>
                  </a:moveTo>
                  <a:lnTo>
                    <a:pt x="860607" y="1816495"/>
                  </a:lnTo>
                  <a:lnTo>
                    <a:pt x="812994" y="1812757"/>
                  </a:lnTo>
                  <a:lnTo>
                    <a:pt x="766099" y="1806604"/>
                  </a:lnTo>
                  <a:lnTo>
                    <a:pt x="719987" y="1798100"/>
                  </a:lnTo>
                  <a:lnTo>
                    <a:pt x="674719" y="1787306"/>
                  </a:lnTo>
                  <a:lnTo>
                    <a:pt x="630359" y="1774285"/>
                  </a:lnTo>
                  <a:lnTo>
                    <a:pt x="586968" y="1759101"/>
                  </a:lnTo>
                  <a:lnTo>
                    <a:pt x="544611" y="1741816"/>
                  </a:lnTo>
                  <a:lnTo>
                    <a:pt x="503350" y="1722492"/>
                  </a:lnTo>
                  <a:lnTo>
                    <a:pt x="463248" y="1701194"/>
                  </a:lnTo>
                  <a:lnTo>
                    <a:pt x="424367" y="1677983"/>
                  </a:lnTo>
                  <a:lnTo>
                    <a:pt x="386770" y="1652922"/>
                  </a:lnTo>
                  <a:lnTo>
                    <a:pt x="350521" y="1626074"/>
                  </a:lnTo>
                  <a:lnTo>
                    <a:pt x="315681" y="1597503"/>
                  </a:lnTo>
                  <a:lnTo>
                    <a:pt x="282314" y="1567270"/>
                  </a:lnTo>
                  <a:lnTo>
                    <a:pt x="250483" y="1535439"/>
                  </a:lnTo>
                  <a:lnTo>
                    <a:pt x="220251" y="1502072"/>
                  </a:lnTo>
                  <a:lnTo>
                    <a:pt x="191679" y="1467233"/>
                  </a:lnTo>
                  <a:lnTo>
                    <a:pt x="164831" y="1430983"/>
                  </a:lnTo>
                  <a:lnTo>
                    <a:pt x="139771" y="1393387"/>
                  </a:lnTo>
                  <a:lnTo>
                    <a:pt x="116560" y="1354506"/>
                  </a:lnTo>
                  <a:lnTo>
                    <a:pt x="95261" y="1314403"/>
                  </a:lnTo>
                  <a:lnTo>
                    <a:pt x="75938" y="1273142"/>
                  </a:lnTo>
                  <a:lnTo>
                    <a:pt x="58653" y="1230785"/>
                  </a:lnTo>
                  <a:lnTo>
                    <a:pt x="43468" y="1187395"/>
                  </a:lnTo>
                  <a:lnTo>
                    <a:pt x="30448" y="1143035"/>
                  </a:lnTo>
                  <a:lnTo>
                    <a:pt x="19654" y="1097767"/>
                  </a:lnTo>
                  <a:lnTo>
                    <a:pt x="11149" y="1051654"/>
                  </a:lnTo>
                  <a:lnTo>
                    <a:pt x="4996" y="1004760"/>
                  </a:lnTo>
                  <a:lnTo>
                    <a:pt x="1259" y="957147"/>
                  </a:lnTo>
                  <a:lnTo>
                    <a:pt x="0" y="908856"/>
                  </a:lnTo>
                  <a:lnTo>
                    <a:pt x="1259" y="860607"/>
                  </a:lnTo>
                  <a:lnTo>
                    <a:pt x="4996" y="812994"/>
                  </a:lnTo>
                  <a:lnTo>
                    <a:pt x="11149" y="766100"/>
                  </a:lnTo>
                  <a:lnTo>
                    <a:pt x="19654" y="719987"/>
                  </a:lnTo>
                  <a:lnTo>
                    <a:pt x="30448" y="674719"/>
                  </a:lnTo>
                  <a:lnTo>
                    <a:pt x="43468" y="630359"/>
                  </a:lnTo>
                  <a:lnTo>
                    <a:pt x="58653" y="586969"/>
                  </a:lnTo>
                  <a:lnTo>
                    <a:pt x="75938" y="544612"/>
                  </a:lnTo>
                  <a:lnTo>
                    <a:pt x="95261" y="503351"/>
                  </a:lnTo>
                  <a:lnTo>
                    <a:pt x="116560" y="463248"/>
                  </a:lnTo>
                  <a:lnTo>
                    <a:pt x="139771" y="424367"/>
                  </a:lnTo>
                  <a:lnTo>
                    <a:pt x="164831" y="386771"/>
                  </a:lnTo>
                  <a:lnTo>
                    <a:pt x="191679" y="350521"/>
                  </a:lnTo>
                  <a:lnTo>
                    <a:pt x="220251" y="315682"/>
                  </a:lnTo>
                  <a:lnTo>
                    <a:pt x="250483" y="282315"/>
                  </a:lnTo>
                  <a:lnTo>
                    <a:pt x="282314" y="250484"/>
                  </a:lnTo>
                  <a:lnTo>
                    <a:pt x="315681" y="220251"/>
                  </a:lnTo>
                  <a:lnTo>
                    <a:pt x="350521" y="191680"/>
                  </a:lnTo>
                  <a:lnTo>
                    <a:pt x="386770" y="164832"/>
                  </a:lnTo>
                  <a:lnTo>
                    <a:pt x="424367" y="139771"/>
                  </a:lnTo>
                  <a:lnTo>
                    <a:pt x="463248" y="116560"/>
                  </a:lnTo>
                  <a:lnTo>
                    <a:pt x="503350" y="95262"/>
                  </a:lnTo>
                  <a:lnTo>
                    <a:pt x="544611" y="75938"/>
                  </a:lnTo>
                  <a:lnTo>
                    <a:pt x="586968" y="58653"/>
                  </a:lnTo>
                  <a:lnTo>
                    <a:pt x="630359" y="43469"/>
                  </a:lnTo>
                  <a:lnTo>
                    <a:pt x="674719" y="30448"/>
                  </a:lnTo>
                  <a:lnTo>
                    <a:pt x="719987" y="19654"/>
                  </a:lnTo>
                  <a:lnTo>
                    <a:pt x="766099" y="11150"/>
                  </a:lnTo>
                  <a:lnTo>
                    <a:pt x="812994" y="4997"/>
                  </a:lnTo>
                  <a:lnTo>
                    <a:pt x="860607" y="1259"/>
                  </a:lnTo>
                  <a:lnTo>
                    <a:pt x="908876" y="0"/>
                  </a:lnTo>
                  <a:lnTo>
                    <a:pt x="957146" y="1259"/>
                  </a:lnTo>
                  <a:lnTo>
                    <a:pt x="1004759" y="4997"/>
                  </a:lnTo>
                  <a:lnTo>
                    <a:pt x="1051654" y="11150"/>
                  </a:lnTo>
                  <a:lnTo>
                    <a:pt x="1097766" y="19654"/>
                  </a:lnTo>
                  <a:lnTo>
                    <a:pt x="1143034" y="30448"/>
                  </a:lnTo>
                  <a:lnTo>
                    <a:pt x="1187394" y="43469"/>
                  </a:lnTo>
                  <a:lnTo>
                    <a:pt x="1230784" y="58653"/>
                  </a:lnTo>
                  <a:lnTo>
                    <a:pt x="1273142" y="75938"/>
                  </a:lnTo>
                  <a:lnTo>
                    <a:pt x="1314403" y="95262"/>
                  </a:lnTo>
                  <a:lnTo>
                    <a:pt x="1354505" y="116560"/>
                  </a:lnTo>
                  <a:lnTo>
                    <a:pt x="1393386" y="139771"/>
                  </a:lnTo>
                  <a:lnTo>
                    <a:pt x="1430983" y="164832"/>
                  </a:lnTo>
                  <a:lnTo>
                    <a:pt x="1467232" y="191680"/>
                  </a:lnTo>
                  <a:lnTo>
                    <a:pt x="1502072" y="220251"/>
                  </a:lnTo>
                  <a:lnTo>
                    <a:pt x="1535438" y="250484"/>
                  </a:lnTo>
                  <a:lnTo>
                    <a:pt x="1567270" y="282315"/>
                  </a:lnTo>
                  <a:lnTo>
                    <a:pt x="1597502" y="315682"/>
                  </a:lnTo>
                  <a:lnTo>
                    <a:pt x="1626074" y="350521"/>
                  </a:lnTo>
                  <a:lnTo>
                    <a:pt x="1652921" y="386771"/>
                  </a:lnTo>
                  <a:lnTo>
                    <a:pt x="1677982" y="424367"/>
                  </a:lnTo>
                  <a:lnTo>
                    <a:pt x="1701193" y="463248"/>
                  </a:lnTo>
                  <a:lnTo>
                    <a:pt x="1722492" y="503351"/>
                  </a:lnTo>
                  <a:lnTo>
                    <a:pt x="1741815" y="544612"/>
                  </a:lnTo>
                  <a:lnTo>
                    <a:pt x="1759100" y="586969"/>
                  </a:lnTo>
                  <a:lnTo>
                    <a:pt x="1774285" y="630359"/>
                  </a:lnTo>
                  <a:lnTo>
                    <a:pt x="1787305" y="674719"/>
                  </a:lnTo>
                  <a:lnTo>
                    <a:pt x="1798099" y="719987"/>
                  </a:lnTo>
                  <a:lnTo>
                    <a:pt x="1806604" y="766100"/>
                  </a:lnTo>
                  <a:lnTo>
                    <a:pt x="1812757" y="812994"/>
                  </a:lnTo>
                  <a:lnTo>
                    <a:pt x="1816494" y="860607"/>
                  </a:lnTo>
                  <a:lnTo>
                    <a:pt x="1817753" y="908877"/>
                  </a:lnTo>
                  <a:lnTo>
                    <a:pt x="1816494" y="957147"/>
                  </a:lnTo>
                  <a:lnTo>
                    <a:pt x="1812757" y="1004760"/>
                  </a:lnTo>
                  <a:lnTo>
                    <a:pt x="1806604" y="1051654"/>
                  </a:lnTo>
                  <a:lnTo>
                    <a:pt x="1798099" y="1097767"/>
                  </a:lnTo>
                  <a:lnTo>
                    <a:pt x="1787305" y="1143035"/>
                  </a:lnTo>
                  <a:lnTo>
                    <a:pt x="1774285" y="1187395"/>
                  </a:lnTo>
                  <a:lnTo>
                    <a:pt x="1759100" y="1230785"/>
                  </a:lnTo>
                  <a:lnTo>
                    <a:pt x="1741815" y="1273142"/>
                  </a:lnTo>
                  <a:lnTo>
                    <a:pt x="1722492" y="1314403"/>
                  </a:lnTo>
                  <a:lnTo>
                    <a:pt x="1701193" y="1354506"/>
                  </a:lnTo>
                  <a:lnTo>
                    <a:pt x="1677982" y="1393387"/>
                  </a:lnTo>
                  <a:lnTo>
                    <a:pt x="1652921" y="1430983"/>
                  </a:lnTo>
                  <a:lnTo>
                    <a:pt x="1626074" y="1467233"/>
                  </a:lnTo>
                  <a:lnTo>
                    <a:pt x="1597502" y="1502072"/>
                  </a:lnTo>
                  <a:lnTo>
                    <a:pt x="1567270" y="1535439"/>
                  </a:lnTo>
                  <a:lnTo>
                    <a:pt x="1535438" y="1567270"/>
                  </a:lnTo>
                  <a:lnTo>
                    <a:pt x="1502072" y="1597503"/>
                  </a:lnTo>
                  <a:lnTo>
                    <a:pt x="1467232" y="1626074"/>
                  </a:lnTo>
                  <a:lnTo>
                    <a:pt x="1430983" y="1652922"/>
                  </a:lnTo>
                  <a:lnTo>
                    <a:pt x="1393386" y="1677983"/>
                  </a:lnTo>
                  <a:lnTo>
                    <a:pt x="1354505" y="1701194"/>
                  </a:lnTo>
                  <a:lnTo>
                    <a:pt x="1314403" y="1722492"/>
                  </a:lnTo>
                  <a:lnTo>
                    <a:pt x="1273142" y="1741816"/>
                  </a:lnTo>
                  <a:lnTo>
                    <a:pt x="1230784" y="1759101"/>
                  </a:lnTo>
                  <a:lnTo>
                    <a:pt x="1187394" y="1774285"/>
                  </a:lnTo>
                  <a:lnTo>
                    <a:pt x="1143034" y="1787306"/>
                  </a:lnTo>
                  <a:lnTo>
                    <a:pt x="1097766" y="1798100"/>
                  </a:lnTo>
                  <a:lnTo>
                    <a:pt x="1051654" y="1806604"/>
                  </a:lnTo>
                  <a:lnTo>
                    <a:pt x="1004759" y="1812757"/>
                  </a:lnTo>
                  <a:lnTo>
                    <a:pt x="957146" y="1816495"/>
                  </a:lnTo>
                  <a:lnTo>
                    <a:pt x="908885" y="1817754"/>
                  </a:lnTo>
                  <a:close/>
                </a:path>
              </a:pathLst>
            </a:custGeom>
            <a:solidFill>
              <a:srgbClr val="A2326D">
                <a:alpha val="7843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0937607" y="6971150"/>
              <a:ext cx="1818005" cy="1818005"/>
            </a:xfrm>
            <a:custGeom>
              <a:rect b="b" l="l" r="r" t="t"/>
              <a:pathLst>
                <a:path extrusionOk="0" h="1818004" w="1818004">
                  <a:moveTo>
                    <a:pt x="908884" y="1817754"/>
                  </a:moveTo>
                  <a:lnTo>
                    <a:pt x="860606" y="1816494"/>
                  </a:lnTo>
                  <a:lnTo>
                    <a:pt x="812993" y="1812757"/>
                  </a:lnTo>
                  <a:lnTo>
                    <a:pt x="766099" y="1806604"/>
                  </a:lnTo>
                  <a:lnTo>
                    <a:pt x="719986" y="1798099"/>
                  </a:lnTo>
                  <a:lnTo>
                    <a:pt x="674718" y="1787305"/>
                  </a:lnTo>
                  <a:lnTo>
                    <a:pt x="630358" y="1774285"/>
                  </a:lnTo>
                  <a:lnTo>
                    <a:pt x="586968" y="1759101"/>
                  </a:lnTo>
                  <a:lnTo>
                    <a:pt x="544611" y="1741815"/>
                  </a:lnTo>
                  <a:lnTo>
                    <a:pt x="503350" y="1722492"/>
                  </a:lnTo>
                  <a:lnTo>
                    <a:pt x="463247" y="1701193"/>
                  </a:lnTo>
                  <a:lnTo>
                    <a:pt x="424366" y="1677982"/>
                  </a:lnTo>
                  <a:lnTo>
                    <a:pt x="386770" y="1652922"/>
                  </a:lnTo>
                  <a:lnTo>
                    <a:pt x="350520" y="1626074"/>
                  </a:lnTo>
                  <a:lnTo>
                    <a:pt x="315681" y="1597503"/>
                  </a:lnTo>
                  <a:lnTo>
                    <a:pt x="282314" y="1567270"/>
                  </a:lnTo>
                  <a:lnTo>
                    <a:pt x="250483" y="1535439"/>
                  </a:lnTo>
                  <a:lnTo>
                    <a:pt x="220250" y="1502072"/>
                  </a:lnTo>
                  <a:lnTo>
                    <a:pt x="191678" y="1467233"/>
                  </a:lnTo>
                  <a:lnTo>
                    <a:pt x="164831" y="1430983"/>
                  </a:lnTo>
                  <a:lnTo>
                    <a:pt x="139770" y="1393387"/>
                  </a:lnTo>
                  <a:lnTo>
                    <a:pt x="116559" y="1354506"/>
                  </a:lnTo>
                  <a:lnTo>
                    <a:pt x="95260" y="1314403"/>
                  </a:lnTo>
                  <a:lnTo>
                    <a:pt x="75937" y="1273142"/>
                  </a:lnTo>
                  <a:lnTo>
                    <a:pt x="58652" y="1230785"/>
                  </a:lnTo>
                  <a:lnTo>
                    <a:pt x="43468" y="1187395"/>
                  </a:lnTo>
                  <a:lnTo>
                    <a:pt x="30447" y="1143034"/>
                  </a:lnTo>
                  <a:lnTo>
                    <a:pt x="19653" y="1097767"/>
                  </a:lnTo>
                  <a:lnTo>
                    <a:pt x="11148" y="1051654"/>
                  </a:lnTo>
                  <a:lnTo>
                    <a:pt x="4996" y="1004760"/>
                  </a:lnTo>
                  <a:lnTo>
                    <a:pt x="1258" y="957147"/>
                  </a:lnTo>
                  <a:lnTo>
                    <a:pt x="0" y="908829"/>
                  </a:lnTo>
                  <a:lnTo>
                    <a:pt x="1258" y="860608"/>
                  </a:lnTo>
                  <a:lnTo>
                    <a:pt x="4996" y="812994"/>
                  </a:lnTo>
                  <a:lnTo>
                    <a:pt x="11148" y="766100"/>
                  </a:lnTo>
                  <a:lnTo>
                    <a:pt x="19653" y="719987"/>
                  </a:lnTo>
                  <a:lnTo>
                    <a:pt x="30447" y="674720"/>
                  </a:lnTo>
                  <a:lnTo>
                    <a:pt x="43468" y="630359"/>
                  </a:lnTo>
                  <a:lnTo>
                    <a:pt x="58652" y="586969"/>
                  </a:lnTo>
                  <a:lnTo>
                    <a:pt x="75937" y="544612"/>
                  </a:lnTo>
                  <a:lnTo>
                    <a:pt x="95260" y="503351"/>
                  </a:lnTo>
                  <a:lnTo>
                    <a:pt x="116559" y="463248"/>
                  </a:lnTo>
                  <a:lnTo>
                    <a:pt x="139770" y="424367"/>
                  </a:lnTo>
                  <a:lnTo>
                    <a:pt x="164831" y="386771"/>
                  </a:lnTo>
                  <a:lnTo>
                    <a:pt x="191678" y="350521"/>
                  </a:lnTo>
                  <a:lnTo>
                    <a:pt x="220250" y="315682"/>
                  </a:lnTo>
                  <a:lnTo>
                    <a:pt x="250483" y="282315"/>
                  </a:lnTo>
                  <a:lnTo>
                    <a:pt x="282314" y="250484"/>
                  </a:lnTo>
                  <a:lnTo>
                    <a:pt x="315681" y="220251"/>
                  </a:lnTo>
                  <a:lnTo>
                    <a:pt x="350520" y="191680"/>
                  </a:lnTo>
                  <a:lnTo>
                    <a:pt x="386770" y="164832"/>
                  </a:lnTo>
                  <a:lnTo>
                    <a:pt x="424366" y="139771"/>
                  </a:lnTo>
                  <a:lnTo>
                    <a:pt x="463247" y="116560"/>
                  </a:lnTo>
                  <a:lnTo>
                    <a:pt x="503350" y="95262"/>
                  </a:lnTo>
                  <a:lnTo>
                    <a:pt x="544611" y="75938"/>
                  </a:lnTo>
                  <a:lnTo>
                    <a:pt x="586968" y="58653"/>
                  </a:lnTo>
                  <a:lnTo>
                    <a:pt x="630358" y="43469"/>
                  </a:lnTo>
                  <a:lnTo>
                    <a:pt x="674718" y="30448"/>
                  </a:lnTo>
                  <a:lnTo>
                    <a:pt x="719986" y="19654"/>
                  </a:lnTo>
                  <a:lnTo>
                    <a:pt x="766099" y="11150"/>
                  </a:lnTo>
                  <a:lnTo>
                    <a:pt x="812993" y="4997"/>
                  </a:lnTo>
                  <a:lnTo>
                    <a:pt x="860606" y="1259"/>
                  </a:lnTo>
                  <a:lnTo>
                    <a:pt x="908876" y="0"/>
                  </a:lnTo>
                  <a:lnTo>
                    <a:pt x="957145" y="1259"/>
                  </a:lnTo>
                  <a:lnTo>
                    <a:pt x="1004759" y="4997"/>
                  </a:lnTo>
                  <a:lnTo>
                    <a:pt x="1051653" y="11150"/>
                  </a:lnTo>
                  <a:lnTo>
                    <a:pt x="1097765" y="19654"/>
                  </a:lnTo>
                  <a:lnTo>
                    <a:pt x="1143033" y="30448"/>
                  </a:lnTo>
                  <a:lnTo>
                    <a:pt x="1187394" y="43469"/>
                  </a:lnTo>
                  <a:lnTo>
                    <a:pt x="1230784" y="58653"/>
                  </a:lnTo>
                  <a:lnTo>
                    <a:pt x="1273141" y="75938"/>
                  </a:lnTo>
                  <a:lnTo>
                    <a:pt x="1314402" y="95262"/>
                  </a:lnTo>
                  <a:lnTo>
                    <a:pt x="1354505" y="116560"/>
                  </a:lnTo>
                  <a:lnTo>
                    <a:pt x="1393386" y="139771"/>
                  </a:lnTo>
                  <a:lnTo>
                    <a:pt x="1430982" y="164832"/>
                  </a:lnTo>
                  <a:lnTo>
                    <a:pt x="1467232" y="191680"/>
                  </a:lnTo>
                  <a:lnTo>
                    <a:pt x="1502071" y="220251"/>
                  </a:lnTo>
                  <a:lnTo>
                    <a:pt x="1535438" y="250484"/>
                  </a:lnTo>
                  <a:lnTo>
                    <a:pt x="1567269" y="282315"/>
                  </a:lnTo>
                  <a:lnTo>
                    <a:pt x="1597502" y="315682"/>
                  </a:lnTo>
                  <a:lnTo>
                    <a:pt x="1626073" y="350521"/>
                  </a:lnTo>
                  <a:lnTo>
                    <a:pt x="1652921" y="386771"/>
                  </a:lnTo>
                  <a:lnTo>
                    <a:pt x="1677982" y="424367"/>
                  </a:lnTo>
                  <a:lnTo>
                    <a:pt x="1701193" y="463248"/>
                  </a:lnTo>
                  <a:lnTo>
                    <a:pt x="1722491" y="503351"/>
                  </a:lnTo>
                  <a:lnTo>
                    <a:pt x="1741815" y="544612"/>
                  </a:lnTo>
                  <a:lnTo>
                    <a:pt x="1759100" y="586969"/>
                  </a:lnTo>
                  <a:lnTo>
                    <a:pt x="1774284" y="630359"/>
                  </a:lnTo>
                  <a:lnTo>
                    <a:pt x="1787305" y="674720"/>
                  </a:lnTo>
                  <a:lnTo>
                    <a:pt x="1798099" y="719987"/>
                  </a:lnTo>
                  <a:lnTo>
                    <a:pt x="1806604" y="766100"/>
                  </a:lnTo>
                  <a:lnTo>
                    <a:pt x="1812756" y="812994"/>
                  </a:lnTo>
                  <a:lnTo>
                    <a:pt x="1816494" y="860608"/>
                  </a:lnTo>
                  <a:lnTo>
                    <a:pt x="1817751" y="908877"/>
                  </a:lnTo>
                  <a:lnTo>
                    <a:pt x="1816494" y="957147"/>
                  </a:lnTo>
                  <a:lnTo>
                    <a:pt x="1812756" y="1004760"/>
                  </a:lnTo>
                  <a:lnTo>
                    <a:pt x="1806604" y="1051654"/>
                  </a:lnTo>
                  <a:lnTo>
                    <a:pt x="1798099" y="1097767"/>
                  </a:lnTo>
                  <a:lnTo>
                    <a:pt x="1787305" y="1143034"/>
                  </a:lnTo>
                  <a:lnTo>
                    <a:pt x="1774284" y="1187395"/>
                  </a:lnTo>
                  <a:lnTo>
                    <a:pt x="1759100" y="1230785"/>
                  </a:lnTo>
                  <a:lnTo>
                    <a:pt x="1741815" y="1273142"/>
                  </a:lnTo>
                  <a:lnTo>
                    <a:pt x="1722491" y="1314403"/>
                  </a:lnTo>
                  <a:lnTo>
                    <a:pt x="1701193" y="1354506"/>
                  </a:lnTo>
                  <a:lnTo>
                    <a:pt x="1677982" y="1393387"/>
                  </a:lnTo>
                  <a:lnTo>
                    <a:pt x="1652921" y="1430983"/>
                  </a:lnTo>
                  <a:lnTo>
                    <a:pt x="1626073" y="1467233"/>
                  </a:lnTo>
                  <a:lnTo>
                    <a:pt x="1597502" y="1502072"/>
                  </a:lnTo>
                  <a:lnTo>
                    <a:pt x="1567269" y="1535439"/>
                  </a:lnTo>
                  <a:lnTo>
                    <a:pt x="1535438" y="1567270"/>
                  </a:lnTo>
                  <a:lnTo>
                    <a:pt x="1502071" y="1597503"/>
                  </a:lnTo>
                  <a:lnTo>
                    <a:pt x="1467232" y="1626074"/>
                  </a:lnTo>
                  <a:lnTo>
                    <a:pt x="1430982" y="1652922"/>
                  </a:lnTo>
                  <a:lnTo>
                    <a:pt x="1393386" y="1677982"/>
                  </a:lnTo>
                  <a:lnTo>
                    <a:pt x="1354505" y="1701193"/>
                  </a:lnTo>
                  <a:lnTo>
                    <a:pt x="1314402" y="1722492"/>
                  </a:lnTo>
                  <a:lnTo>
                    <a:pt x="1273141" y="1741815"/>
                  </a:lnTo>
                  <a:lnTo>
                    <a:pt x="1230784" y="1759101"/>
                  </a:lnTo>
                  <a:lnTo>
                    <a:pt x="1187394" y="1774285"/>
                  </a:lnTo>
                  <a:lnTo>
                    <a:pt x="1143033" y="1787305"/>
                  </a:lnTo>
                  <a:lnTo>
                    <a:pt x="1097765" y="1798099"/>
                  </a:lnTo>
                  <a:lnTo>
                    <a:pt x="1051653" y="1806604"/>
                  </a:lnTo>
                  <a:lnTo>
                    <a:pt x="1004759" y="1812757"/>
                  </a:lnTo>
                  <a:lnTo>
                    <a:pt x="957145" y="1816494"/>
                  </a:lnTo>
                  <a:lnTo>
                    <a:pt x="908884" y="1817754"/>
                  </a:lnTo>
                  <a:close/>
                </a:path>
              </a:pathLst>
            </a:custGeom>
            <a:solidFill>
              <a:srgbClr val="A232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 txBox="1"/>
          <p:nvPr>
            <p:ph type="title"/>
          </p:nvPr>
        </p:nvSpPr>
        <p:spPr>
          <a:xfrm>
            <a:off x="5327341" y="1468868"/>
            <a:ext cx="24384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MISIÓN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13055786" y="1468868"/>
            <a:ext cx="22992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A3326E"/>
                </a:solidFill>
                <a:latin typeface="Poppins"/>
                <a:ea typeface="Poppins"/>
                <a:cs typeface="Poppins"/>
                <a:sym typeface="Poppins"/>
              </a:rPr>
              <a:t>VISIÓN</a:t>
            </a:r>
            <a:endParaRPr b="0" i="0" sz="5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" name="Google Shape;89;p3"/>
          <p:cNvSpPr txBox="1"/>
          <p:nvPr/>
        </p:nvSpPr>
        <p:spPr>
          <a:xfrm>
            <a:off x="6290715" y="7762552"/>
            <a:ext cx="10167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HONESTIDAD</a:t>
            </a: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8003341" y="7762540"/>
            <a:ext cx="6063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PASIÓN</a:t>
            </a: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9520923" y="7762540"/>
            <a:ext cx="4971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AMOR</a:t>
            </a: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0921388" y="7762540"/>
            <a:ext cx="6882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RESPETO</a:t>
            </a: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12254964" y="7762540"/>
            <a:ext cx="9816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COMPASIÓN</a:t>
            </a: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13648125" y="7762552"/>
            <a:ext cx="11145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COMPROMISO</a:t>
            </a: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4823425" y="2974950"/>
            <a:ext cx="5136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Proveer, guiar y compartir herramientas, programas y técnicas de meditación, que contribuyan a la transformación mental, física y emocional de las personas, y el despertar de la consciencia para generar estados de paz y armonía, mejorando así su calidad de vida.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12061775" y="2963388"/>
            <a:ext cx="45720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555555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Ser el referente cuando alguna persona piense en meditar en México y en el mundo.</a:t>
            </a:r>
            <a:endParaRPr b="0" i="0" sz="2000" u="none" cap="none" strike="noStrike">
              <a:solidFill>
                <a:srgbClr val="555555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D3748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Ser la organización sin fines de lucro líder en proveer técnicas de balance y bienestar especializadas, para contribuir a tener un mejor país, y un mejor mundo.</a:t>
            </a:r>
            <a:endParaRPr b="0" i="0" sz="2000" u="none" cap="none" strike="noStrike">
              <a:solidFill>
                <a:srgbClr val="2D3748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grupo de personas sentadas en una sala&#10;&#10;Descripción generada automáticamente con confianza media" id="103" name="Google Shape;10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4965" y="532122"/>
            <a:ext cx="8198068" cy="642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375740" y="4921788"/>
            <a:ext cx="6710100" cy="20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Distribuimos socialmente los beneficios de la meditación en escuelas, hospitales, empresas, casa de retiro y comunidad a través de nuestros Sistema </a:t>
            </a:r>
            <a:r>
              <a:rPr b="1" i="0" lang="en-US" sz="27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LIFEFULLNESS®</a:t>
            </a:r>
            <a:endParaRPr b="0" i="0" sz="1800" u="none" cap="none" strike="noStrike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7748" y="1308111"/>
            <a:ext cx="5366076" cy="3060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106" name="Google Shape;10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88113" y="7646355"/>
            <a:ext cx="1670573" cy="1570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107" name="Google Shape;107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53414" y="7646355"/>
            <a:ext cx="2207163" cy="133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1064" y="7947603"/>
            <a:ext cx="2800573" cy="10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2a8885b7f6e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a8885b7f6e_0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a8885b7f6e_0_23"/>
          <p:cNvSpPr txBox="1"/>
          <p:nvPr/>
        </p:nvSpPr>
        <p:spPr>
          <a:xfrm>
            <a:off x="5899806" y="8271246"/>
            <a:ext cx="4287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ATRIBUTO CENTRAL</a:t>
            </a:r>
            <a:endParaRPr b="0" i="0" sz="21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Mejorar la calidad de la convivencia escolar</a:t>
            </a:r>
            <a:endParaRPr b="0" i="0" sz="21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" name="Google Shape;116;g2a8885b7f6e_0_23"/>
          <p:cNvSpPr txBox="1"/>
          <p:nvPr/>
        </p:nvSpPr>
        <p:spPr>
          <a:xfrm>
            <a:off x="3270598" y="4374325"/>
            <a:ext cx="95463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Los alumnos experimentan un re-aprendizaje de sus capacidades de integración de actitudes positivas. Logran generar relaciones constructivas, de respeto, armonía y tolerancia. Lo que les permite modificar progresivamente las formas de interacción con el entorno, equilibrando sus reacciones, poniendo en práctica alternativas de convivencia armónica y pacífica que ellos mismos buscan.</a:t>
            </a:r>
            <a:endParaRPr b="1" i="0" sz="27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7" name="Google Shape;117;g2a8885b7f6e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16889" y="2052438"/>
            <a:ext cx="4957763" cy="781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a8885b7f6e_0_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24903" y="1518000"/>
            <a:ext cx="5062799" cy="18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2a8885b7f6e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a8885b7f6e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2a8885b7f6e_0_31"/>
          <p:cNvSpPr txBox="1"/>
          <p:nvPr/>
        </p:nvSpPr>
        <p:spPr>
          <a:xfrm>
            <a:off x="7313635" y="2832738"/>
            <a:ext cx="5937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62407B"/>
                </a:solidFill>
                <a:latin typeface="Poppins"/>
                <a:ea typeface="Poppins"/>
                <a:cs typeface="Poppins"/>
                <a:sym typeface="Poppins"/>
              </a:rPr>
              <a:t>Beneficios</a:t>
            </a:r>
            <a:endParaRPr b="1" i="0" sz="4200" u="none" cap="none" strike="noStrike">
              <a:solidFill>
                <a:srgbClr val="62407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6" name="Google Shape;126;g2a8885b7f6e_0_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869" y="1842353"/>
            <a:ext cx="6544657" cy="499804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a8885b7f6e_0_31"/>
          <p:cNvSpPr txBox="1"/>
          <p:nvPr/>
        </p:nvSpPr>
        <p:spPr>
          <a:xfrm>
            <a:off x="7313613" y="3942900"/>
            <a:ext cx="5528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El programa tiene un enfoque tecnológico que favorece el incremento de los niveles de atención y concentración que permite un manejo auto-gestivo del estrés y la ansiedad, lo que proporciona serenidad.</a:t>
            </a:r>
            <a:endParaRPr b="0" i="0" sz="2100" u="none" cap="none" strike="noStrike">
              <a:solidFill>
                <a:srgbClr val="C76FD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2a8885b7f6e_0_31"/>
          <p:cNvSpPr txBox="1"/>
          <p:nvPr/>
        </p:nvSpPr>
        <p:spPr>
          <a:xfrm>
            <a:off x="4" y="9424494"/>
            <a:ext cx="6589800" cy="877200"/>
          </a:xfrm>
          <a:prstGeom prst="rect">
            <a:avLst/>
          </a:prstGeom>
          <a:solidFill>
            <a:srgbClr val="FBA819"/>
          </a:solidFill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KIDS</a:t>
            </a:r>
            <a:endParaRPr b="0" i="0" sz="2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Kinder y primaria</a:t>
            </a:r>
            <a:endParaRPr b="0" i="0" sz="21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" name="Google Shape;129;g2a8885b7f6e_0_31"/>
          <p:cNvSpPr txBox="1"/>
          <p:nvPr/>
        </p:nvSpPr>
        <p:spPr>
          <a:xfrm>
            <a:off x="6589986" y="9425603"/>
            <a:ext cx="5528400" cy="877200"/>
          </a:xfrm>
          <a:prstGeom prst="rect">
            <a:avLst/>
          </a:prstGeom>
          <a:solidFill>
            <a:srgbClr val="F19140"/>
          </a:solidFill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TEENS</a:t>
            </a:r>
            <a:endParaRPr b="0" i="0" sz="2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Secundaria y preparatoria</a:t>
            </a:r>
            <a:endParaRPr b="0" i="0" sz="21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" name="Google Shape;130;g2a8885b7f6e_0_31"/>
          <p:cNvSpPr txBox="1"/>
          <p:nvPr/>
        </p:nvSpPr>
        <p:spPr>
          <a:xfrm>
            <a:off x="12123683" y="9425603"/>
            <a:ext cx="6164100" cy="877200"/>
          </a:xfrm>
          <a:prstGeom prst="rect">
            <a:avLst/>
          </a:prstGeom>
          <a:solidFill>
            <a:srgbClr val="ED5D55"/>
          </a:solidFill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UNIVERSITY</a:t>
            </a:r>
            <a:endParaRPr b="1" i="0" sz="21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Universitarios</a:t>
            </a:r>
            <a:endParaRPr b="0" i="0" sz="21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Logotipo, nombre de la empresa&#10;&#10;Descripción generada automáticamente" id="131" name="Google Shape;131;g2a8885b7f6e_0_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7675" y="276828"/>
            <a:ext cx="1865736" cy="118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a8885b7f6e_0_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84138" y="400827"/>
            <a:ext cx="473710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a8885b7f6e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a8885b7f6e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a8885b7f6e_0_43"/>
          <p:cNvSpPr txBox="1"/>
          <p:nvPr/>
        </p:nvSpPr>
        <p:spPr>
          <a:xfrm>
            <a:off x="6046070" y="7126864"/>
            <a:ext cx="4287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ATRIBUTO CENTRAL</a:t>
            </a:r>
            <a:endParaRPr b="0" i="0" sz="21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Disminuir los índices de ansiedad, estrés y burnout</a:t>
            </a:r>
            <a:endParaRPr b="0" i="0" sz="21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" name="Google Shape;140;g2a8885b7f6e_0_43"/>
          <p:cNvSpPr txBox="1"/>
          <p:nvPr/>
        </p:nvSpPr>
        <p:spPr>
          <a:xfrm>
            <a:off x="3507173" y="4144350"/>
            <a:ext cx="9365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Programa diseñado para que los colaboradores desarrollen habilidades socio-emocionales que les permitan un mayor desempeño y productividad disminuyendo niveles de estrés, ansiedad y burnout logrando estados de tranquilidad y claridad mental.</a:t>
            </a:r>
            <a:endParaRPr b="1" i="0" sz="27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" name="Google Shape;141;g2a8885b7f6e_0_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4076" y="555724"/>
            <a:ext cx="4831900" cy="292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a8885b7f6e_0_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72873" y="1409700"/>
            <a:ext cx="473710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2a8885b7f6e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3175" y="0"/>
            <a:ext cx="431482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a8885b7f6e_0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2200" y="7572125"/>
            <a:ext cx="2155799" cy="21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a8885b7f6e_0_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9660" y="2522495"/>
            <a:ext cx="5987277" cy="57490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2a8885b7f6e_0_51"/>
          <p:cNvSpPr txBox="1"/>
          <p:nvPr/>
        </p:nvSpPr>
        <p:spPr>
          <a:xfrm>
            <a:off x="6465432" y="3115613"/>
            <a:ext cx="4007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62407B"/>
                </a:solidFill>
                <a:latin typeface="Poppins"/>
                <a:ea typeface="Poppins"/>
                <a:cs typeface="Poppins"/>
                <a:sym typeface="Poppins"/>
              </a:rPr>
              <a:t>Beneficios</a:t>
            </a:r>
            <a:endParaRPr b="1" i="0" sz="4200" u="none" cap="none" strike="noStrike">
              <a:solidFill>
                <a:srgbClr val="62407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" name="Google Shape;151;g2a8885b7f6e_0_51"/>
          <p:cNvSpPr txBox="1"/>
          <p:nvPr/>
        </p:nvSpPr>
        <p:spPr>
          <a:xfrm>
            <a:off x="6465438" y="4199363"/>
            <a:ext cx="57411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Empresas como Apple, Facebook, LinkedIn, Intel, Uber, etc. han comprendido la importancia del </a:t>
            </a:r>
            <a:r>
              <a:rPr b="1" i="0" lang="en-US" sz="21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“fitness de la mente”</a:t>
            </a:r>
            <a:r>
              <a:rPr b="0" i="0" lang="en-US" sz="21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, término usado por Chade-Meng Tan, adaptando sus oficinas y actividades diarias en pro de la salud mental con programas especializados.</a:t>
            </a:r>
            <a:r>
              <a:rPr b="1" i="0" lang="en-US" sz="21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21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2" name="Google Shape;152;g2a8885b7f6e_0_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97013" y="559076"/>
            <a:ext cx="473710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2a8885b7f6e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0" y="0"/>
            <a:ext cx="431482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a8885b7f6e_0_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300" y="555725"/>
            <a:ext cx="2155799" cy="21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2a8885b7f6e_0_60"/>
          <p:cNvSpPr txBox="1"/>
          <p:nvPr/>
        </p:nvSpPr>
        <p:spPr>
          <a:xfrm>
            <a:off x="3429000" y="4166413"/>
            <a:ext cx="89745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Fue creado para guiar a las personas en su proceso clínico.</a:t>
            </a:r>
            <a:endParaRPr b="0" i="0" sz="2100" u="none" cap="none" strike="noStrike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555555"/>
                </a:solidFill>
                <a:latin typeface="Poppins"/>
                <a:ea typeface="Poppins"/>
                <a:cs typeface="Poppins"/>
                <a:sym typeface="Poppins"/>
              </a:rPr>
              <a:t>El programa está enfocado en acompañar a pacientes y familiares a identificar diferentes emociones para percibirlas con una actitud más positiva y finalmente, alentar la aceptación y desarrollar resiliencia de su proceso clínico.</a:t>
            </a:r>
            <a:endParaRPr b="1" i="0" sz="2700" u="none" cap="none" strike="noStrike">
              <a:solidFill>
                <a:srgbClr val="5555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" name="Google Shape;160;g2a8885b7f6e_0_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9513" y="648012"/>
            <a:ext cx="3553474" cy="333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a8885b7f6e_0_60"/>
          <p:cNvSpPr txBox="1"/>
          <p:nvPr/>
        </p:nvSpPr>
        <p:spPr>
          <a:xfrm>
            <a:off x="5772300" y="7976695"/>
            <a:ext cx="4287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ATRIBUTO CENTRAL</a:t>
            </a:r>
            <a:endParaRPr b="0" i="0" sz="21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C76FD1"/>
                </a:solidFill>
                <a:latin typeface="Poppins"/>
                <a:ea typeface="Poppins"/>
                <a:cs typeface="Poppins"/>
                <a:sym typeface="Poppins"/>
              </a:rPr>
              <a:t>Mejorar la respuesta emocional del paciente en su proceso clínico</a:t>
            </a:r>
            <a:endParaRPr b="0" i="0" sz="2400" u="none" cap="none" strike="noStrike">
              <a:solidFill>
                <a:srgbClr val="C76FD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2" name="Google Shape;162;g2a8885b7f6e_0_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78945" y="1340245"/>
            <a:ext cx="473710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2023-12-19T16:46:30Z</dcterms:created>
  <dc:creator>paulina0411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2022-12-20T00:00:00Z</vt:filetime>
  </property>
  <property fmtid="{D5CDD505-2E9C-101B-9397-08002B2CF9AE}" pid="3" name="Creator">
    <vt:lpwstr>Canva</vt:lpwstr>
  </property>
  <property fmtid="{D5CDD505-2E9C-101B-9397-08002B2CF9AE}" pid="4" name="LastSaved">
    <vt:filetime>2022-12-20T00:00:00Z</vt:filetime>
  </property>
</Properties>
</file>